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9" r:id="rId2"/>
  </p:sldMasterIdLst>
  <p:notesMasterIdLst>
    <p:notesMasterId r:id="rId25"/>
  </p:notesMasterIdLst>
  <p:handoutMasterIdLst>
    <p:handoutMasterId r:id="rId26"/>
  </p:handoutMasterIdLst>
  <p:sldIdLst>
    <p:sldId id="256" r:id="rId3"/>
    <p:sldId id="257" r:id="rId4"/>
    <p:sldId id="260" r:id="rId5"/>
    <p:sldId id="277" r:id="rId6"/>
    <p:sldId id="261" r:id="rId7"/>
    <p:sldId id="335" r:id="rId8"/>
    <p:sldId id="341" r:id="rId9"/>
    <p:sldId id="336" r:id="rId10"/>
    <p:sldId id="340" r:id="rId11"/>
    <p:sldId id="338" r:id="rId12"/>
    <p:sldId id="342" r:id="rId13"/>
    <p:sldId id="343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33" r:id="rId22"/>
    <p:sldId id="334" r:id="rId23"/>
    <p:sldId id="309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pos="7242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3770A5"/>
    <a:srgbClr val="2D93EF"/>
    <a:srgbClr val="2A85D6"/>
    <a:srgbClr val="FFFFFF"/>
    <a:srgbClr val="71246B"/>
    <a:srgbClr val="F5F5F5"/>
    <a:srgbClr val="F9EBF8"/>
    <a:srgbClr val="2B89B8"/>
    <a:srgbClr val="014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1B2E20-DB81-45B2-922D-13E9D39B0FC8}" v="67" dt="2020-10-24T11:08:33.8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14" autoAdjust="0"/>
  </p:normalViewPr>
  <p:slideViewPr>
    <p:cSldViewPr snapToGrid="0" showGuides="1">
      <p:cViewPr varScale="1">
        <p:scale>
          <a:sx n="81" d="100"/>
          <a:sy n="81" d="100"/>
        </p:scale>
        <p:origin x="754" y="67"/>
      </p:cViewPr>
      <p:guideLst>
        <p:guide pos="3840"/>
        <p:guide pos="7242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 showGuides="1">
      <p:cViewPr varScale="1">
        <p:scale>
          <a:sx n="64" d="100"/>
          <a:sy n="64" d="100"/>
        </p:scale>
        <p:origin x="199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尹 浩男" userId="82de60e80fc13a19" providerId="LiveId" clId="{E2EA5953-0CA8-4563-80D7-9370BA83E0C4}"/>
    <pc:docChg chg="undo custSel modSld">
      <pc:chgData name="尹 浩男" userId="82de60e80fc13a19" providerId="LiveId" clId="{E2EA5953-0CA8-4563-80D7-9370BA83E0C4}" dt="2020-10-24T11:58:01.360" v="2" actId="1076"/>
      <pc:docMkLst>
        <pc:docMk/>
      </pc:docMkLst>
      <pc:sldChg chg="modSp mod">
        <pc:chgData name="尹 浩男" userId="82de60e80fc13a19" providerId="LiveId" clId="{E2EA5953-0CA8-4563-80D7-9370BA83E0C4}" dt="2020-10-24T11:41:10.532" v="0" actId="1076"/>
        <pc:sldMkLst>
          <pc:docMk/>
          <pc:sldMk cId="819366655" sldId="261"/>
        </pc:sldMkLst>
        <pc:spChg chg="mod">
          <ac:chgData name="尹 浩男" userId="82de60e80fc13a19" providerId="LiveId" clId="{E2EA5953-0CA8-4563-80D7-9370BA83E0C4}" dt="2020-10-24T11:41:10.532" v="0" actId="1076"/>
          <ac:spMkLst>
            <pc:docMk/>
            <pc:sldMk cId="819366655" sldId="261"/>
            <ac:spMk id="5" creationId="{1128A865-9BF8-4C15-8929-0ED27B91524F}"/>
          </ac:spMkLst>
        </pc:spChg>
      </pc:sldChg>
      <pc:sldChg chg="modSp mod">
        <pc:chgData name="尹 浩男" userId="82de60e80fc13a19" providerId="LiveId" clId="{E2EA5953-0CA8-4563-80D7-9370BA83E0C4}" dt="2020-10-24T11:58:01.360" v="2" actId="1076"/>
        <pc:sldMkLst>
          <pc:docMk/>
          <pc:sldMk cId="464563525" sldId="335"/>
        </pc:sldMkLst>
        <pc:spChg chg="mod">
          <ac:chgData name="尹 浩男" userId="82de60e80fc13a19" providerId="LiveId" clId="{E2EA5953-0CA8-4563-80D7-9370BA83E0C4}" dt="2020-10-24T11:58:01.360" v="2" actId="1076"/>
          <ac:spMkLst>
            <pc:docMk/>
            <pc:sldMk cId="464563525" sldId="335"/>
            <ac:spMk id="4" creationId="{D38A1581-0968-4E4B-9193-9572A20E629D}"/>
          </ac:spMkLst>
        </pc:spChg>
      </pc:sldChg>
    </pc:docChg>
  </pc:docChgLst>
  <pc:docChgLst>
    <pc:chgData name="尹 浩男" userId="82de60e80fc13a19" providerId="LiveId" clId="{C454AC91-097E-4B8A-B7FF-497C284D273E}"/>
    <pc:docChg chg="undo redo custSel addSld delSld modSld modMainMaster modSection">
      <pc:chgData name="尹 浩男" userId="82de60e80fc13a19" providerId="LiveId" clId="{C454AC91-097E-4B8A-B7FF-497C284D273E}" dt="2020-10-23T01:39:07.255" v="1700"/>
      <pc:docMkLst>
        <pc:docMk/>
      </pc:docMkLst>
      <pc:sldChg chg="addSp delSp modSp mod">
        <pc:chgData name="尹 浩男" userId="82de60e80fc13a19" providerId="LiveId" clId="{C454AC91-097E-4B8A-B7FF-497C284D273E}" dt="2020-10-23T00:34:31.943" v="480"/>
        <pc:sldMkLst>
          <pc:docMk/>
          <pc:sldMk cId="819366655" sldId="261"/>
        </pc:sldMkLst>
        <pc:spChg chg="mod">
          <ac:chgData name="尹 浩男" userId="82de60e80fc13a19" providerId="LiveId" clId="{C454AC91-097E-4B8A-B7FF-497C284D273E}" dt="2020-10-23T00:23:57.796" v="6" actId="1076"/>
          <ac:spMkLst>
            <pc:docMk/>
            <pc:sldMk cId="819366655" sldId="261"/>
            <ac:spMk id="2" creationId="{D532C8D0-594D-4A62-B65C-488CDC171644}"/>
          </ac:spMkLst>
        </pc:spChg>
        <pc:spChg chg="add del mod">
          <ac:chgData name="尹 浩男" userId="82de60e80fc13a19" providerId="LiveId" clId="{C454AC91-097E-4B8A-B7FF-497C284D273E}" dt="2020-10-23T00:24:31.725" v="9" actId="478"/>
          <ac:spMkLst>
            <pc:docMk/>
            <pc:sldMk cId="819366655" sldId="261"/>
            <ac:spMk id="6" creationId="{40FCA225-B035-42D2-8681-2D0441AA9BF7}"/>
          </ac:spMkLst>
        </pc:spChg>
        <pc:spChg chg="mod">
          <ac:chgData name="尹 浩男" userId="82de60e80fc13a19" providerId="LiveId" clId="{C454AC91-097E-4B8A-B7FF-497C284D273E}" dt="2020-10-23T00:23:57.796" v="6" actId="1076"/>
          <ac:spMkLst>
            <pc:docMk/>
            <pc:sldMk cId="819366655" sldId="261"/>
            <ac:spMk id="7" creationId="{5E0348E0-3A58-43EE-AB0F-E33E34D56C28}"/>
          </ac:spMkLst>
        </pc:spChg>
        <pc:spChg chg="add mod">
          <ac:chgData name="尹 浩男" userId="82de60e80fc13a19" providerId="LiveId" clId="{C454AC91-097E-4B8A-B7FF-497C284D273E}" dt="2020-10-23T00:34:31.943" v="480"/>
          <ac:spMkLst>
            <pc:docMk/>
            <pc:sldMk cId="819366655" sldId="261"/>
            <ac:spMk id="10" creationId="{F995D683-6BB6-4A75-A995-C6A177ABF8E7}"/>
          </ac:spMkLst>
        </pc:spChg>
        <pc:spChg chg="mod">
          <ac:chgData name="尹 浩男" userId="82de60e80fc13a19" providerId="LiveId" clId="{C454AC91-097E-4B8A-B7FF-497C284D273E}" dt="2020-10-23T00:24:34.533" v="11" actId="1076"/>
          <ac:spMkLst>
            <pc:docMk/>
            <pc:sldMk cId="819366655" sldId="261"/>
            <ac:spMk id="19" creationId="{F141C6CC-D545-40BE-BFB7-85DB0A3F2152}"/>
          </ac:spMkLst>
        </pc:spChg>
        <pc:spChg chg="mod">
          <ac:chgData name="尹 浩男" userId="82de60e80fc13a19" providerId="LiveId" clId="{C454AC91-097E-4B8A-B7FF-497C284D273E}" dt="2020-10-23T00:23:57.796" v="6" actId="1076"/>
          <ac:spMkLst>
            <pc:docMk/>
            <pc:sldMk cId="819366655" sldId="261"/>
            <ac:spMk id="21" creationId="{2ADE1DC4-A9C0-41DC-8953-1086122AD866}"/>
          </ac:spMkLst>
        </pc:spChg>
      </pc:sldChg>
      <pc:sldChg chg="addSp delSp modSp mod">
        <pc:chgData name="尹 浩男" userId="82de60e80fc13a19" providerId="LiveId" clId="{C454AC91-097E-4B8A-B7FF-497C284D273E}" dt="2020-10-23T01:29:21.470" v="1525" actId="20577"/>
        <pc:sldMkLst>
          <pc:docMk/>
          <pc:sldMk cId="673516865" sldId="277"/>
        </pc:sldMkLst>
        <pc:spChg chg="add mod">
          <ac:chgData name="尹 浩男" userId="82de60e80fc13a19" providerId="LiveId" clId="{C454AC91-097E-4B8A-B7FF-497C284D273E}" dt="2020-10-23T01:18:31.970" v="1328" actId="1035"/>
          <ac:spMkLst>
            <pc:docMk/>
            <pc:sldMk cId="673516865" sldId="277"/>
            <ac:spMk id="3" creationId="{F704BCF1-88A4-4F1E-B534-6D6982EBFBBF}"/>
          </ac:spMkLst>
        </pc:spChg>
        <pc:spChg chg="add mod">
          <ac:chgData name="尹 浩男" userId="82de60e80fc13a19" providerId="LiveId" clId="{C454AC91-097E-4B8A-B7FF-497C284D273E}" dt="2020-10-23T01:18:38.297" v="1331" actId="1035"/>
          <ac:spMkLst>
            <pc:docMk/>
            <pc:sldMk cId="673516865" sldId="277"/>
            <ac:spMk id="4" creationId="{39EB3B85-7119-4007-9F31-CBFA59B394C6}"/>
          </ac:spMkLst>
        </pc:spChg>
        <pc:spChg chg="del">
          <ac:chgData name="尹 浩男" userId="82de60e80fc13a19" providerId="LiveId" clId="{C454AC91-097E-4B8A-B7FF-497C284D273E}" dt="2020-10-23T01:18:18.811" v="1320" actId="478"/>
          <ac:spMkLst>
            <pc:docMk/>
            <pc:sldMk cId="673516865" sldId="277"/>
            <ac:spMk id="7" creationId="{2E6AE582-D0B3-4D41-9C3C-16B21EFE7165}"/>
          </ac:spMkLst>
        </pc:spChg>
        <pc:spChg chg="mod">
          <ac:chgData name="尹 浩男" userId="82de60e80fc13a19" providerId="LiveId" clId="{C454AC91-097E-4B8A-B7FF-497C284D273E}" dt="2020-10-23T01:29:21.470" v="1525" actId="20577"/>
          <ac:spMkLst>
            <pc:docMk/>
            <pc:sldMk cId="673516865" sldId="277"/>
            <ac:spMk id="9" creationId="{D808DEE9-2E9E-49DD-9D3D-DE1582AFF177}"/>
          </ac:spMkLst>
        </pc:spChg>
      </pc:sldChg>
      <pc:sldChg chg="addSp delSp modSp mod">
        <pc:chgData name="尹 浩男" userId="82de60e80fc13a19" providerId="LiveId" clId="{C454AC91-097E-4B8A-B7FF-497C284D273E}" dt="2020-10-23T01:29:10.023" v="1521" actId="1076"/>
        <pc:sldMkLst>
          <pc:docMk/>
          <pc:sldMk cId="464563525" sldId="335"/>
        </pc:sldMkLst>
        <pc:spChg chg="mod">
          <ac:chgData name="尹 浩男" userId="82de60e80fc13a19" providerId="LiveId" clId="{C454AC91-097E-4B8A-B7FF-497C284D273E}" dt="2020-10-23T01:29:10.023" v="1521" actId="1076"/>
          <ac:spMkLst>
            <pc:docMk/>
            <pc:sldMk cId="464563525" sldId="335"/>
            <ac:spMk id="2" creationId="{CA353E47-93AB-4730-BE0F-E817DBE54CD5}"/>
          </ac:spMkLst>
        </pc:spChg>
        <pc:spChg chg="add del mod">
          <ac:chgData name="尹 浩男" userId="82de60e80fc13a19" providerId="LiveId" clId="{C454AC91-097E-4B8A-B7FF-497C284D273E}" dt="2020-10-23T01:25:13.089" v="1462"/>
          <ac:spMkLst>
            <pc:docMk/>
            <pc:sldMk cId="464563525" sldId="335"/>
            <ac:spMk id="4" creationId="{D38A1581-0968-4E4B-9193-9572A20E629D}"/>
          </ac:spMkLst>
        </pc:spChg>
        <pc:spChg chg="add del mod">
          <ac:chgData name="尹 浩男" userId="82de60e80fc13a19" providerId="LiveId" clId="{C454AC91-097E-4B8A-B7FF-497C284D273E}" dt="2020-10-23T00:54:21.223" v="710"/>
          <ac:spMkLst>
            <pc:docMk/>
            <pc:sldMk cId="464563525" sldId="335"/>
            <ac:spMk id="6" creationId="{9BA8DD7C-DE35-4E1F-A72D-ACE72CA8C156}"/>
          </ac:spMkLst>
        </pc:spChg>
        <pc:spChg chg="add mod">
          <ac:chgData name="尹 浩男" userId="82de60e80fc13a19" providerId="LiveId" clId="{C454AC91-097E-4B8A-B7FF-497C284D273E}" dt="2020-10-23T01:09:26.209" v="1169" actId="1035"/>
          <ac:spMkLst>
            <pc:docMk/>
            <pc:sldMk cId="464563525" sldId="335"/>
            <ac:spMk id="14" creationId="{EA1511AF-C467-4DCA-9C06-7DA1E7822D03}"/>
          </ac:spMkLst>
        </pc:spChg>
        <pc:spChg chg="add mod">
          <ac:chgData name="尹 浩男" userId="82de60e80fc13a19" providerId="LiveId" clId="{C454AC91-097E-4B8A-B7FF-497C284D273E}" dt="2020-10-23T01:25:23.449" v="1468" actId="20577"/>
          <ac:spMkLst>
            <pc:docMk/>
            <pc:sldMk cId="464563525" sldId="335"/>
            <ac:spMk id="15" creationId="{56BBD0C5-0ADE-40FF-B1CF-2F5D1391204A}"/>
          </ac:spMkLst>
        </pc:spChg>
        <pc:spChg chg="add mod">
          <ac:chgData name="尹 浩男" userId="82de60e80fc13a19" providerId="LiveId" clId="{C454AC91-097E-4B8A-B7FF-497C284D273E}" dt="2020-10-23T01:09:26.209" v="1169" actId="1035"/>
          <ac:spMkLst>
            <pc:docMk/>
            <pc:sldMk cId="464563525" sldId="335"/>
            <ac:spMk id="17" creationId="{93C807E1-D02D-4BD7-A982-77B396FB6722}"/>
          </ac:spMkLst>
        </pc:spChg>
        <pc:spChg chg="add mod">
          <ac:chgData name="尹 浩男" userId="82de60e80fc13a19" providerId="LiveId" clId="{C454AC91-097E-4B8A-B7FF-497C284D273E}" dt="2020-10-23T01:25:41.638" v="1475" actId="20577"/>
          <ac:spMkLst>
            <pc:docMk/>
            <pc:sldMk cId="464563525" sldId="335"/>
            <ac:spMk id="19" creationId="{53127EE0-6E06-41FF-B043-1FA49824D08B}"/>
          </ac:spMkLst>
        </pc:spChg>
        <pc:spChg chg="add mod">
          <ac:chgData name="尹 浩男" userId="82de60e80fc13a19" providerId="LiveId" clId="{C454AC91-097E-4B8A-B7FF-497C284D273E}" dt="2020-10-23T01:10:12.882" v="1228" actId="1035"/>
          <ac:spMkLst>
            <pc:docMk/>
            <pc:sldMk cId="464563525" sldId="335"/>
            <ac:spMk id="21" creationId="{B16F4764-987A-46EC-8975-ACC761F1DEA3}"/>
          </ac:spMkLst>
        </pc:spChg>
        <pc:spChg chg="add mod">
          <ac:chgData name="尹 浩男" userId="82de60e80fc13a19" providerId="LiveId" clId="{C454AC91-097E-4B8A-B7FF-497C284D273E}" dt="2020-10-23T01:26:53.240" v="1512" actId="20577"/>
          <ac:spMkLst>
            <pc:docMk/>
            <pc:sldMk cId="464563525" sldId="335"/>
            <ac:spMk id="23" creationId="{570C512C-CD89-4B9E-978D-ED2027B84EE9}"/>
          </ac:spMkLst>
        </pc:spChg>
        <pc:spChg chg="add mod">
          <ac:chgData name="尹 浩男" userId="82de60e80fc13a19" providerId="LiveId" clId="{C454AC91-097E-4B8A-B7FF-497C284D273E}" dt="2020-10-23T01:10:28.031" v="1263" actId="1037"/>
          <ac:spMkLst>
            <pc:docMk/>
            <pc:sldMk cId="464563525" sldId="335"/>
            <ac:spMk id="25" creationId="{8EC2E9CF-CFF3-4A30-893C-20376B477140}"/>
          </ac:spMkLst>
        </pc:spChg>
        <pc:spChg chg="add mod">
          <ac:chgData name="尹 浩男" userId="82de60e80fc13a19" providerId="LiveId" clId="{C454AC91-097E-4B8A-B7FF-497C284D273E}" dt="2020-10-23T01:27:00.775" v="1513" actId="20577"/>
          <ac:spMkLst>
            <pc:docMk/>
            <pc:sldMk cId="464563525" sldId="335"/>
            <ac:spMk id="27" creationId="{FABB47FB-6F6D-42FE-824D-88A8AE372319}"/>
          </ac:spMkLst>
        </pc:spChg>
        <pc:spChg chg="add mod">
          <ac:chgData name="尹 浩男" userId="82de60e80fc13a19" providerId="LiveId" clId="{C454AC91-097E-4B8A-B7FF-497C284D273E}" dt="2020-10-23T01:11:35.585" v="1294" actId="1076"/>
          <ac:spMkLst>
            <pc:docMk/>
            <pc:sldMk cId="464563525" sldId="335"/>
            <ac:spMk id="28" creationId="{D1D72BD4-99FC-4AEA-A6E5-E9A0284BAFA7}"/>
          </ac:spMkLst>
        </pc:spChg>
        <pc:spChg chg="add del">
          <ac:chgData name="尹 浩男" userId="82de60e80fc13a19" providerId="LiveId" clId="{C454AC91-097E-4B8A-B7FF-497C284D273E}" dt="2020-10-23T01:25:06.547" v="1458"/>
          <ac:spMkLst>
            <pc:docMk/>
            <pc:sldMk cId="464563525" sldId="335"/>
            <ac:spMk id="29" creationId="{76EA8896-9579-45D6-9E73-7447A5B178C3}"/>
          </ac:spMkLst>
        </pc:spChg>
        <pc:graphicFrameChg chg="add mod modGraphic">
          <ac:chgData name="尹 浩男" userId="82de60e80fc13a19" providerId="LiveId" clId="{C454AC91-097E-4B8A-B7FF-497C284D273E}" dt="2020-10-23T01:09:26.209" v="1169" actId="1035"/>
          <ac:graphicFrameMkLst>
            <pc:docMk/>
            <pc:sldMk cId="464563525" sldId="335"/>
            <ac:graphicFrameMk id="5" creationId="{62A87415-3552-4F66-80DC-D2316FA37E2B}"/>
          </ac:graphicFrameMkLst>
        </pc:graphicFrameChg>
        <pc:graphicFrameChg chg="add mod modGraphic">
          <ac:chgData name="尹 浩男" userId="82de60e80fc13a19" providerId="LiveId" clId="{C454AC91-097E-4B8A-B7FF-497C284D273E}" dt="2020-10-23T01:09:26.209" v="1169" actId="1035"/>
          <ac:graphicFrameMkLst>
            <pc:docMk/>
            <pc:sldMk cId="464563525" sldId="335"/>
            <ac:graphicFrameMk id="8" creationId="{FE055FBB-A4DC-4D51-909B-EB5B4D128CCB}"/>
          </ac:graphicFrameMkLst>
        </pc:graphicFrameChg>
        <pc:graphicFrameChg chg="add mod modGraphic">
          <ac:chgData name="尹 浩男" userId="82de60e80fc13a19" providerId="LiveId" clId="{C454AC91-097E-4B8A-B7FF-497C284D273E}" dt="2020-10-23T01:10:11.026" v="1222" actId="1035"/>
          <ac:graphicFrameMkLst>
            <pc:docMk/>
            <pc:sldMk cId="464563525" sldId="335"/>
            <ac:graphicFrameMk id="10" creationId="{F515B512-B3CD-4754-A5AE-09D7EB59BC0E}"/>
          </ac:graphicFrameMkLst>
        </pc:graphicFrameChg>
        <pc:graphicFrameChg chg="add mod modGraphic">
          <ac:chgData name="尹 浩男" userId="82de60e80fc13a19" providerId="LiveId" clId="{C454AC91-097E-4B8A-B7FF-497C284D273E}" dt="2020-10-23T01:09:26.209" v="1169" actId="1035"/>
          <ac:graphicFrameMkLst>
            <pc:docMk/>
            <pc:sldMk cId="464563525" sldId="335"/>
            <ac:graphicFrameMk id="12" creationId="{0E85B164-A881-46E6-A8F4-5345B709B796}"/>
          </ac:graphicFrameMkLst>
        </pc:graphicFrameChg>
      </pc:sldChg>
      <pc:sldChg chg="addSp modSp mod">
        <pc:chgData name="尹 浩男" userId="82de60e80fc13a19" providerId="LiveId" clId="{C454AC91-097E-4B8A-B7FF-497C284D273E}" dt="2020-10-23T01:39:03.739" v="1698"/>
        <pc:sldMkLst>
          <pc:docMk/>
          <pc:sldMk cId="2320965088" sldId="336"/>
        </pc:sldMkLst>
        <pc:spChg chg="mod">
          <ac:chgData name="尹 浩男" userId="82de60e80fc13a19" providerId="LiveId" clId="{C454AC91-097E-4B8A-B7FF-497C284D273E}" dt="2020-10-23T01:39:03.739" v="1698"/>
          <ac:spMkLst>
            <pc:docMk/>
            <pc:sldMk cId="2320965088" sldId="336"/>
            <ac:spMk id="2" creationId="{B0C83A51-C960-044D-A0F7-EE3C026E92B8}"/>
          </ac:spMkLst>
        </pc:spChg>
        <pc:spChg chg="add mod">
          <ac:chgData name="尹 浩男" userId="82de60e80fc13a19" providerId="LiveId" clId="{C454AC91-097E-4B8A-B7FF-497C284D273E}" dt="2020-10-23T01:38:06.340" v="1695"/>
          <ac:spMkLst>
            <pc:docMk/>
            <pc:sldMk cId="2320965088" sldId="336"/>
            <ac:spMk id="3" creationId="{6B40E236-A25D-44C2-BE0F-E8976969E4DC}"/>
          </ac:spMkLst>
        </pc:spChg>
        <pc:picChg chg="add mod">
          <ac:chgData name="尹 浩男" userId="82de60e80fc13a19" providerId="LiveId" clId="{C454AC91-097E-4B8A-B7FF-497C284D273E}" dt="2020-10-23T01:38:17.763" v="1696" actId="1076"/>
          <ac:picMkLst>
            <pc:docMk/>
            <pc:sldMk cId="2320965088" sldId="336"/>
            <ac:picMk id="5" creationId="{A6B88685-B88A-4923-9F79-810FEECA3556}"/>
          </ac:picMkLst>
        </pc:picChg>
      </pc:sldChg>
      <pc:sldChg chg="delSp modSp add del mod">
        <pc:chgData name="尹 浩男" userId="82de60e80fc13a19" providerId="LiveId" clId="{C454AC91-097E-4B8A-B7FF-497C284D273E}" dt="2020-10-23T00:44:28.817" v="626" actId="2696"/>
        <pc:sldMkLst>
          <pc:docMk/>
          <pc:sldMk cId="2736102131" sldId="340"/>
        </pc:sldMkLst>
        <pc:spChg chg="mod">
          <ac:chgData name="尹 浩男" userId="82de60e80fc13a19" providerId="LiveId" clId="{C454AC91-097E-4B8A-B7FF-497C284D273E}" dt="2020-10-23T00:42:14.533" v="600"/>
          <ac:spMkLst>
            <pc:docMk/>
            <pc:sldMk cId="2736102131" sldId="340"/>
            <ac:spMk id="4" creationId="{C9AAE0C4-010C-491B-8C08-B910FF8AD439}"/>
          </ac:spMkLst>
        </pc:spChg>
        <pc:spChg chg="mod">
          <ac:chgData name="尹 浩男" userId="82de60e80fc13a19" providerId="LiveId" clId="{C454AC91-097E-4B8A-B7FF-497C284D273E}" dt="2020-10-23T00:43:26.651" v="606" actId="21"/>
          <ac:spMkLst>
            <pc:docMk/>
            <pc:sldMk cId="2736102131" sldId="340"/>
            <ac:spMk id="30" creationId="{1D9C3E83-73F3-43BA-8465-498F7663D36D}"/>
          </ac:spMkLst>
        </pc:spChg>
        <pc:spChg chg="mod">
          <ac:chgData name="尹 浩男" userId="82de60e80fc13a19" providerId="LiveId" clId="{C454AC91-097E-4B8A-B7FF-497C284D273E}" dt="2020-10-23T00:43:50.361" v="617" actId="1076"/>
          <ac:spMkLst>
            <pc:docMk/>
            <pc:sldMk cId="2736102131" sldId="340"/>
            <ac:spMk id="31" creationId="{0D928E92-B626-4269-9B33-E1FBE6F5800F}"/>
          </ac:spMkLst>
        </pc:spChg>
        <pc:spChg chg="mod">
          <ac:chgData name="尹 浩男" userId="82de60e80fc13a19" providerId="LiveId" clId="{C454AC91-097E-4B8A-B7FF-497C284D273E}" dt="2020-10-23T00:42:39.309" v="603"/>
          <ac:spMkLst>
            <pc:docMk/>
            <pc:sldMk cId="2736102131" sldId="340"/>
            <ac:spMk id="34" creationId="{F6BED2BC-0954-423E-BDFD-8A204BD4A81A}"/>
          </ac:spMkLst>
        </pc:spChg>
        <pc:spChg chg="mod">
          <ac:chgData name="尹 浩男" userId="82de60e80fc13a19" providerId="LiveId" clId="{C454AC91-097E-4B8A-B7FF-497C284D273E}" dt="2020-10-23T00:44:10.900" v="624" actId="1076"/>
          <ac:spMkLst>
            <pc:docMk/>
            <pc:sldMk cId="2736102131" sldId="340"/>
            <ac:spMk id="35" creationId="{1218E69A-7A8D-4C99-B306-1F330FDCBB9F}"/>
          </ac:spMkLst>
        </pc:spChg>
        <pc:picChg chg="del">
          <ac:chgData name="尹 浩男" userId="82de60e80fc13a19" providerId="LiveId" clId="{C454AC91-097E-4B8A-B7FF-497C284D273E}" dt="2020-10-23T00:44:17.650" v="625" actId="478"/>
          <ac:picMkLst>
            <pc:docMk/>
            <pc:sldMk cId="2736102131" sldId="340"/>
            <ac:picMk id="37" creationId="{F97C3B6A-84AF-4774-9A55-1CDC51283287}"/>
          </ac:picMkLst>
        </pc:picChg>
      </pc:sldChg>
      <pc:sldChg chg="modSp add mod">
        <pc:chgData name="尹 浩男" userId="82de60e80fc13a19" providerId="LiveId" clId="{C454AC91-097E-4B8A-B7FF-497C284D273E}" dt="2020-10-23T01:39:07.255" v="1700"/>
        <pc:sldMkLst>
          <pc:docMk/>
          <pc:sldMk cId="3778379773" sldId="340"/>
        </pc:sldMkLst>
        <pc:spChg chg="mod">
          <ac:chgData name="尹 浩男" userId="82de60e80fc13a19" providerId="LiveId" clId="{C454AC91-097E-4B8A-B7FF-497C284D273E}" dt="2020-10-23T01:39:07.255" v="1700"/>
          <ac:spMkLst>
            <pc:docMk/>
            <pc:sldMk cId="3778379773" sldId="340"/>
            <ac:spMk id="2" creationId="{B0C83A51-C960-044D-A0F7-EE3C026E92B8}"/>
          </ac:spMkLst>
        </pc:spChg>
        <pc:spChg chg="mod">
          <ac:chgData name="尹 浩男" userId="82de60e80fc13a19" providerId="LiveId" clId="{C454AC91-097E-4B8A-B7FF-497C284D273E}" dt="2020-10-23T01:33:18.174" v="1542" actId="1076"/>
          <ac:spMkLst>
            <pc:docMk/>
            <pc:sldMk cId="3778379773" sldId="340"/>
            <ac:spMk id="3" creationId="{6B40E236-A25D-44C2-BE0F-E8976969E4DC}"/>
          </ac:spMkLst>
        </pc:spChg>
      </pc:sldChg>
      <pc:sldMasterChg chg="modSldLayout">
        <pc:chgData name="尹 浩男" userId="82de60e80fc13a19" providerId="LiveId" clId="{C454AC91-097E-4B8A-B7FF-497C284D273E}" dt="2020-10-23T00:35:27.961" v="482" actId="22"/>
        <pc:sldMasterMkLst>
          <pc:docMk/>
          <pc:sldMasterMk cId="843623238" sldId="2147483648"/>
        </pc:sldMasterMkLst>
        <pc:sldLayoutChg chg="addSp delSp mod">
          <pc:chgData name="尹 浩男" userId="82de60e80fc13a19" providerId="LiveId" clId="{C454AC91-097E-4B8A-B7FF-497C284D273E}" dt="2020-10-23T00:35:27.961" v="482" actId="22"/>
          <pc:sldLayoutMkLst>
            <pc:docMk/>
            <pc:sldMasterMk cId="843623238" sldId="2147483648"/>
            <pc:sldLayoutMk cId="836846395" sldId="2147483651"/>
          </pc:sldLayoutMkLst>
          <pc:spChg chg="del">
            <ac:chgData name="尹 浩男" userId="82de60e80fc13a19" providerId="LiveId" clId="{C454AC91-097E-4B8A-B7FF-497C284D273E}" dt="2020-10-23T00:35:26.414" v="481" actId="478"/>
            <ac:spMkLst>
              <pc:docMk/>
              <pc:sldMasterMk cId="843623238" sldId="2147483648"/>
              <pc:sldLayoutMk cId="836846395" sldId="2147483651"/>
              <ac:spMk id="45" creationId="{A2846218-21F4-48EA-9506-389C96E0B81F}"/>
            </ac:spMkLst>
          </pc:spChg>
          <pc:picChg chg="add">
            <ac:chgData name="尹 浩男" userId="82de60e80fc13a19" providerId="LiveId" clId="{C454AC91-097E-4B8A-B7FF-497C284D273E}" dt="2020-10-23T00:35:27.961" v="482" actId="22"/>
            <ac:picMkLst>
              <pc:docMk/>
              <pc:sldMasterMk cId="843623238" sldId="2147483648"/>
              <pc:sldLayoutMk cId="836846395" sldId="2147483651"/>
              <ac:picMk id="2" creationId="{EAF60E18-38F4-4E00-9FD3-066BA69EAC71}"/>
            </ac:picMkLst>
          </pc:picChg>
        </pc:sldLayoutChg>
      </pc:sldMasterChg>
    </pc:docChg>
  </pc:docChgLst>
  <pc:docChgLst>
    <pc:chgData name="尹 浩男" userId="82de60e80fc13a19" providerId="LiveId" clId="{8C1B2E20-DB81-45B2-922D-13E9D39B0FC8}"/>
    <pc:docChg chg="undo custSel addSld delSld modSld sldOrd delSection">
      <pc:chgData name="尹 浩男" userId="82de60e80fc13a19" providerId="LiveId" clId="{8C1B2E20-DB81-45B2-922D-13E9D39B0FC8}" dt="2020-10-24T11:08:33.800" v="466"/>
      <pc:docMkLst>
        <pc:docMk/>
      </pc:docMkLst>
      <pc:sldChg chg="modTransition">
        <pc:chgData name="尹 浩男" userId="82de60e80fc13a19" providerId="LiveId" clId="{8C1B2E20-DB81-45B2-922D-13E9D39B0FC8}" dt="2020-10-24T11:02:59.616" v="430"/>
        <pc:sldMkLst>
          <pc:docMk/>
          <pc:sldMk cId="3749611254" sldId="256"/>
        </pc:sldMkLst>
      </pc:sldChg>
      <pc:sldChg chg="modTransition">
        <pc:chgData name="尹 浩男" userId="82de60e80fc13a19" providerId="LiveId" clId="{8C1B2E20-DB81-45B2-922D-13E9D39B0FC8}" dt="2020-10-24T11:03:35.038" v="435"/>
        <pc:sldMkLst>
          <pc:docMk/>
          <pc:sldMk cId="2086206725" sldId="257"/>
        </pc:sldMkLst>
      </pc:sldChg>
      <pc:sldChg chg="delSp modSp mod modTransition">
        <pc:chgData name="尹 浩男" userId="82de60e80fc13a19" providerId="LiveId" clId="{8C1B2E20-DB81-45B2-922D-13E9D39B0FC8}" dt="2020-10-24T11:03:37.662" v="436"/>
        <pc:sldMkLst>
          <pc:docMk/>
          <pc:sldMk cId="925891810" sldId="260"/>
        </pc:sldMkLst>
        <pc:spChg chg="mod">
          <ac:chgData name="尹 浩男" userId="82de60e80fc13a19" providerId="LiveId" clId="{8C1B2E20-DB81-45B2-922D-13E9D39B0FC8}" dt="2020-10-24T10:55:56.423" v="293" actId="1076"/>
          <ac:spMkLst>
            <pc:docMk/>
            <pc:sldMk cId="925891810" sldId="260"/>
            <ac:spMk id="2" creationId="{11685B9E-D2C0-4314-8233-0354F9963C60}"/>
          </ac:spMkLst>
        </pc:spChg>
        <pc:spChg chg="mod">
          <ac:chgData name="尹 浩男" userId="82de60e80fc13a19" providerId="LiveId" clId="{8C1B2E20-DB81-45B2-922D-13E9D39B0FC8}" dt="2020-10-24T10:55:53.799" v="292" actId="1076"/>
          <ac:spMkLst>
            <pc:docMk/>
            <pc:sldMk cId="925891810" sldId="260"/>
            <ac:spMk id="3" creationId="{B573F685-140B-43AD-89F9-17DCB9313A6F}"/>
          </ac:spMkLst>
        </pc:spChg>
        <pc:spChg chg="mod">
          <ac:chgData name="尹 浩男" userId="82de60e80fc13a19" providerId="LiveId" clId="{8C1B2E20-DB81-45B2-922D-13E9D39B0FC8}" dt="2020-10-24T11:01:30.081" v="409" actId="1076"/>
          <ac:spMkLst>
            <pc:docMk/>
            <pc:sldMk cId="925891810" sldId="260"/>
            <ac:spMk id="5" creationId="{4826FDFA-0B1F-4D0B-AE99-C51805F54325}"/>
          </ac:spMkLst>
        </pc:spChg>
        <pc:spChg chg="mod">
          <ac:chgData name="尹 浩男" userId="82de60e80fc13a19" providerId="LiveId" clId="{8C1B2E20-DB81-45B2-922D-13E9D39B0FC8}" dt="2020-10-24T11:02:11.821" v="424" actId="1076"/>
          <ac:spMkLst>
            <pc:docMk/>
            <pc:sldMk cId="925891810" sldId="260"/>
            <ac:spMk id="9" creationId="{F95E2A74-3976-4479-ACC1-952C1C877709}"/>
          </ac:spMkLst>
        </pc:spChg>
        <pc:spChg chg="mod">
          <ac:chgData name="尹 浩男" userId="82de60e80fc13a19" providerId="LiveId" clId="{8C1B2E20-DB81-45B2-922D-13E9D39B0FC8}" dt="2020-10-24T10:56:00.517" v="294" actId="1076"/>
          <ac:spMkLst>
            <pc:docMk/>
            <pc:sldMk cId="925891810" sldId="260"/>
            <ac:spMk id="10" creationId="{4205EA20-7D78-454A-8340-B7B83ADDECD1}"/>
          </ac:spMkLst>
        </pc:spChg>
        <pc:spChg chg="del">
          <ac:chgData name="尹 浩男" userId="82de60e80fc13a19" providerId="LiveId" clId="{8C1B2E20-DB81-45B2-922D-13E9D39B0FC8}" dt="2020-10-24T10:54:17.753" v="269" actId="478"/>
          <ac:spMkLst>
            <pc:docMk/>
            <pc:sldMk cId="925891810" sldId="260"/>
            <ac:spMk id="11" creationId="{A9C516EB-9720-4D09-9704-9FEDC476670A}"/>
          </ac:spMkLst>
        </pc:spChg>
        <pc:spChg chg="del">
          <ac:chgData name="尹 浩男" userId="82de60e80fc13a19" providerId="LiveId" clId="{8C1B2E20-DB81-45B2-922D-13E9D39B0FC8}" dt="2020-10-24T10:54:21.207" v="274" actId="478"/>
          <ac:spMkLst>
            <pc:docMk/>
            <pc:sldMk cId="925891810" sldId="260"/>
            <ac:spMk id="13" creationId="{3BE28CC5-CA5B-439F-BDEE-2E3998D7FCE1}"/>
          </ac:spMkLst>
        </pc:spChg>
        <pc:spChg chg="mod">
          <ac:chgData name="尹 浩男" userId="82de60e80fc13a19" providerId="LiveId" clId="{8C1B2E20-DB81-45B2-922D-13E9D39B0FC8}" dt="2020-10-24T10:52:54.657" v="243" actId="1076"/>
          <ac:spMkLst>
            <pc:docMk/>
            <pc:sldMk cId="925891810" sldId="260"/>
            <ac:spMk id="22" creationId="{FA872D02-8799-4547-A52C-10A0D6EF6678}"/>
          </ac:spMkLst>
        </pc:spChg>
        <pc:spChg chg="mod">
          <ac:chgData name="尹 浩男" userId="82de60e80fc13a19" providerId="LiveId" clId="{8C1B2E20-DB81-45B2-922D-13E9D39B0FC8}" dt="2020-10-24T11:02:15.759" v="425" actId="1076"/>
          <ac:spMkLst>
            <pc:docMk/>
            <pc:sldMk cId="925891810" sldId="260"/>
            <ac:spMk id="24" creationId="{76B863D2-588C-49DC-8D9B-B98C55085493}"/>
          </ac:spMkLst>
        </pc:spChg>
        <pc:spChg chg="mod">
          <ac:chgData name="尹 浩男" userId="82de60e80fc13a19" providerId="LiveId" clId="{8C1B2E20-DB81-45B2-922D-13E9D39B0FC8}" dt="2020-10-24T10:56:03.828" v="295" actId="1076"/>
          <ac:spMkLst>
            <pc:docMk/>
            <pc:sldMk cId="925891810" sldId="260"/>
            <ac:spMk id="25" creationId="{3B0AED39-C701-4075-8C37-805F758D7BB6}"/>
          </ac:spMkLst>
        </pc:spChg>
        <pc:spChg chg="del">
          <ac:chgData name="尹 浩男" userId="82de60e80fc13a19" providerId="LiveId" clId="{8C1B2E20-DB81-45B2-922D-13E9D39B0FC8}" dt="2020-10-24T10:54:20.117" v="271" actId="478"/>
          <ac:spMkLst>
            <pc:docMk/>
            <pc:sldMk cId="925891810" sldId="260"/>
            <ac:spMk id="26" creationId="{3706A23B-7F69-42C2-9D9A-F26EAA1F93A3}"/>
          </ac:spMkLst>
        </pc:spChg>
        <pc:spChg chg="mod">
          <ac:chgData name="尹 浩男" userId="82de60e80fc13a19" providerId="LiveId" clId="{8C1B2E20-DB81-45B2-922D-13E9D39B0FC8}" dt="2020-10-24T11:01:59.312" v="421" actId="1076"/>
          <ac:spMkLst>
            <pc:docMk/>
            <pc:sldMk cId="925891810" sldId="260"/>
            <ac:spMk id="27" creationId="{944C4B9E-2A85-47D0-884A-8C9700B4979C}"/>
          </ac:spMkLst>
        </pc:spChg>
        <pc:spChg chg="del">
          <ac:chgData name="尹 浩男" userId="82de60e80fc13a19" providerId="LiveId" clId="{8C1B2E20-DB81-45B2-922D-13E9D39B0FC8}" dt="2020-10-24T10:54:23.655" v="276" actId="478"/>
          <ac:spMkLst>
            <pc:docMk/>
            <pc:sldMk cId="925891810" sldId="260"/>
            <ac:spMk id="28" creationId="{29B779B3-70E6-4F9B-9575-4E1A8F0F213C}"/>
          </ac:spMkLst>
        </pc:spChg>
        <pc:spChg chg="mod">
          <ac:chgData name="尹 浩男" userId="82de60e80fc13a19" providerId="LiveId" clId="{8C1B2E20-DB81-45B2-922D-13E9D39B0FC8}" dt="2020-10-24T11:00:28.569" v="397" actId="1076"/>
          <ac:spMkLst>
            <pc:docMk/>
            <pc:sldMk cId="925891810" sldId="260"/>
            <ac:spMk id="29" creationId="{A214901B-6FCA-4D4B-8DE7-CE09199B917A}"/>
          </ac:spMkLst>
        </pc:spChg>
        <pc:spChg chg="mod">
          <ac:chgData name="尹 浩男" userId="82de60e80fc13a19" providerId="LiveId" clId="{8C1B2E20-DB81-45B2-922D-13E9D39B0FC8}" dt="2020-10-24T11:02:23.564" v="429" actId="1036"/>
          <ac:spMkLst>
            <pc:docMk/>
            <pc:sldMk cId="925891810" sldId="260"/>
            <ac:spMk id="31" creationId="{D4774915-D6BC-4AF5-8353-B4B7FE7209B0}"/>
          </ac:spMkLst>
        </pc:spChg>
        <pc:spChg chg="mod">
          <ac:chgData name="尹 浩男" userId="82de60e80fc13a19" providerId="LiveId" clId="{8C1B2E20-DB81-45B2-922D-13E9D39B0FC8}" dt="2020-10-24T10:54:38.829" v="279" actId="1076"/>
          <ac:spMkLst>
            <pc:docMk/>
            <pc:sldMk cId="925891810" sldId="260"/>
            <ac:spMk id="32" creationId="{04D240FE-9A8D-4D46-9870-56E2FBC546A4}"/>
          </ac:spMkLst>
        </pc:spChg>
        <pc:spChg chg="mod">
          <ac:chgData name="尹 浩男" userId="82de60e80fc13a19" providerId="LiveId" clId="{8C1B2E20-DB81-45B2-922D-13E9D39B0FC8}" dt="2020-10-24T11:00:48.684" v="401" actId="1076"/>
          <ac:spMkLst>
            <pc:docMk/>
            <pc:sldMk cId="925891810" sldId="260"/>
            <ac:spMk id="33" creationId="{4A90117F-B807-4083-9F2D-F5F57A0FB845}"/>
          </ac:spMkLst>
        </pc:spChg>
        <pc:spChg chg="del mod">
          <ac:chgData name="尹 浩男" userId="82de60e80fc13a19" providerId="LiveId" clId="{8C1B2E20-DB81-45B2-922D-13E9D39B0FC8}" dt="2020-10-24T10:54:20.118" v="273"/>
          <ac:spMkLst>
            <pc:docMk/>
            <pc:sldMk cId="925891810" sldId="260"/>
            <ac:spMk id="34" creationId="{4014EEFC-A14B-4785-8096-EFBD9BC5EEDA}"/>
          </ac:spMkLst>
        </pc:spChg>
        <pc:spChg chg="del">
          <ac:chgData name="尹 浩男" userId="82de60e80fc13a19" providerId="LiveId" clId="{8C1B2E20-DB81-45B2-922D-13E9D39B0FC8}" dt="2020-10-24T10:54:22.780" v="275" actId="478"/>
          <ac:spMkLst>
            <pc:docMk/>
            <pc:sldMk cId="925891810" sldId="260"/>
            <ac:spMk id="35" creationId="{23997332-E9EB-4471-9D9E-7F32AA427D5A}"/>
          </ac:spMkLst>
        </pc:spChg>
      </pc:sldChg>
      <pc:sldChg chg="modTransition">
        <pc:chgData name="尹 浩男" userId="82de60e80fc13a19" providerId="LiveId" clId="{8C1B2E20-DB81-45B2-922D-13E9D39B0FC8}" dt="2020-10-24T11:04:09.244" v="438"/>
        <pc:sldMkLst>
          <pc:docMk/>
          <pc:sldMk cId="819366655" sldId="261"/>
        </pc:sldMkLst>
      </pc:sldChg>
      <pc:sldChg chg="addSp modSp add del mod">
        <pc:chgData name="尹 浩男" userId="82de60e80fc13a19" providerId="LiveId" clId="{8C1B2E20-DB81-45B2-922D-13E9D39B0FC8}" dt="2020-10-24T10:52:21.801" v="240" actId="2696"/>
        <pc:sldMkLst>
          <pc:docMk/>
          <pc:sldMk cId="1929898330" sldId="267"/>
        </pc:sldMkLst>
        <pc:spChg chg="mod">
          <ac:chgData name="尹 浩男" userId="82de60e80fc13a19" providerId="LiveId" clId="{8C1B2E20-DB81-45B2-922D-13E9D39B0FC8}" dt="2020-10-24T10:47:08.461" v="213" actId="1076"/>
          <ac:spMkLst>
            <pc:docMk/>
            <pc:sldMk cId="1929898330" sldId="267"/>
            <ac:spMk id="6" creationId="{786840A0-0CA9-44D5-A6A0-D1DA5D53E2BF}"/>
          </ac:spMkLst>
        </pc:spChg>
        <pc:spChg chg="mod">
          <ac:chgData name="尹 浩男" userId="82de60e80fc13a19" providerId="LiveId" clId="{8C1B2E20-DB81-45B2-922D-13E9D39B0FC8}" dt="2020-10-24T10:47:08.461" v="213" actId="1076"/>
          <ac:spMkLst>
            <pc:docMk/>
            <pc:sldMk cId="1929898330" sldId="267"/>
            <ac:spMk id="7" creationId="{DF151C66-7D5C-4A2F-9C04-EACE6A669566}"/>
          </ac:spMkLst>
        </pc:spChg>
        <pc:spChg chg="mod">
          <ac:chgData name="尹 浩男" userId="82de60e80fc13a19" providerId="LiveId" clId="{8C1B2E20-DB81-45B2-922D-13E9D39B0FC8}" dt="2020-10-24T10:47:08.461" v="213" actId="1076"/>
          <ac:spMkLst>
            <pc:docMk/>
            <pc:sldMk cId="1929898330" sldId="267"/>
            <ac:spMk id="8" creationId="{4DCCA5DA-D93F-456D-AD10-2EF2767BC7F9}"/>
          </ac:spMkLst>
        </pc:spChg>
        <pc:spChg chg="add mod">
          <ac:chgData name="尹 浩男" userId="82de60e80fc13a19" providerId="LiveId" clId="{8C1B2E20-DB81-45B2-922D-13E9D39B0FC8}" dt="2020-10-24T10:47:03.730" v="208" actId="571"/>
          <ac:spMkLst>
            <pc:docMk/>
            <pc:sldMk cId="1929898330" sldId="267"/>
            <ac:spMk id="16" creationId="{2470849A-9303-4587-A529-68D54431A661}"/>
          </ac:spMkLst>
        </pc:spChg>
        <pc:spChg chg="add mod">
          <ac:chgData name="尹 浩男" userId="82de60e80fc13a19" providerId="LiveId" clId="{8C1B2E20-DB81-45B2-922D-13E9D39B0FC8}" dt="2020-10-24T10:47:03.730" v="208" actId="571"/>
          <ac:spMkLst>
            <pc:docMk/>
            <pc:sldMk cId="1929898330" sldId="267"/>
            <ac:spMk id="21" creationId="{9766B246-BB73-4719-A10D-9A9C55C82FB6}"/>
          </ac:spMkLst>
        </pc:spChg>
      </pc:sldChg>
      <pc:sldChg chg="modTransition">
        <pc:chgData name="尹 浩男" userId="82de60e80fc13a19" providerId="LiveId" clId="{8C1B2E20-DB81-45B2-922D-13E9D39B0FC8}" dt="2020-10-24T11:04:03.455" v="437"/>
        <pc:sldMkLst>
          <pc:docMk/>
          <pc:sldMk cId="673516865" sldId="277"/>
        </pc:sldMkLst>
      </pc:sldChg>
      <pc:sldChg chg="addSp delSp modSp add del mod modTransition">
        <pc:chgData name="尹 浩男" userId="82de60e80fc13a19" providerId="LiveId" clId="{8C1B2E20-DB81-45B2-922D-13E9D39B0FC8}" dt="2020-10-24T11:08:33.800" v="466"/>
        <pc:sldMkLst>
          <pc:docMk/>
          <pc:sldMk cId="3044817438" sldId="309"/>
        </pc:sldMkLst>
        <pc:spChg chg="mod">
          <ac:chgData name="尹 浩男" userId="82de60e80fc13a19" providerId="LiveId" clId="{8C1B2E20-DB81-45B2-922D-13E9D39B0FC8}" dt="2020-10-24T10:33:20.603" v="76" actId="1076"/>
          <ac:spMkLst>
            <pc:docMk/>
            <pc:sldMk cId="3044817438" sldId="309"/>
            <ac:spMk id="4" creationId="{92947C73-8294-4E41-A0BB-B8B9BCC42A3A}"/>
          </ac:spMkLst>
        </pc:spChg>
        <pc:spChg chg="mod">
          <ac:chgData name="尹 浩男" userId="82de60e80fc13a19" providerId="LiveId" clId="{8C1B2E20-DB81-45B2-922D-13E9D39B0FC8}" dt="2020-10-24T10:33:29.189" v="79" actId="1076"/>
          <ac:spMkLst>
            <pc:docMk/>
            <pc:sldMk cId="3044817438" sldId="309"/>
            <ac:spMk id="5" creationId="{441B76CD-26EC-44B5-AB55-19433D0B926B}"/>
          </ac:spMkLst>
        </pc:spChg>
        <pc:spChg chg="del">
          <ac:chgData name="尹 浩男" userId="82de60e80fc13a19" providerId="LiveId" clId="{8C1B2E20-DB81-45B2-922D-13E9D39B0FC8}" dt="2020-10-23T09:36:44.324" v="5" actId="478"/>
          <ac:spMkLst>
            <pc:docMk/>
            <pc:sldMk cId="3044817438" sldId="309"/>
            <ac:spMk id="10" creationId="{391305EF-4621-478E-8F9F-DC6DA66BE360}"/>
          </ac:spMkLst>
        </pc:spChg>
        <pc:spChg chg="mod">
          <ac:chgData name="尹 浩男" userId="82de60e80fc13a19" providerId="LiveId" clId="{8C1B2E20-DB81-45B2-922D-13E9D39B0FC8}" dt="2020-10-24T10:33:29.189" v="79" actId="1076"/>
          <ac:spMkLst>
            <pc:docMk/>
            <pc:sldMk cId="3044817438" sldId="309"/>
            <ac:spMk id="80" creationId="{8A385076-F674-4E25-91F0-626746DAF6C2}"/>
          </ac:spMkLst>
        </pc:spChg>
        <pc:picChg chg="add">
          <ac:chgData name="尹 浩男" userId="82de60e80fc13a19" providerId="LiveId" clId="{8C1B2E20-DB81-45B2-922D-13E9D39B0FC8}" dt="2020-10-23T09:36:44.689" v="6" actId="22"/>
          <ac:picMkLst>
            <pc:docMk/>
            <pc:sldMk cId="3044817438" sldId="309"/>
            <ac:picMk id="2" creationId="{EF7546E2-0721-4F00-96D9-55A0DEA567ED}"/>
          </ac:picMkLst>
        </pc:picChg>
        <pc:picChg chg="del">
          <ac:chgData name="尹 浩男" userId="82de60e80fc13a19" providerId="LiveId" clId="{8C1B2E20-DB81-45B2-922D-13E9D39B0FC8}" dt="2020-10-23T09:36:33.363" v="4" actId="478"/>
          <ac:picMkLst>
            <pc:docMk/>
            <pc:sldMk cId="3044817438" sldId="309"/>
            <ac:picMk id="12" creationId="{159DFFB0-D73D-4C26-8566-1C9FD2435D72}"/>
          </ac:picMkLst>
        </pc:picChg>
      </pc:sldChg>
      <pc:sldChg chg="del ord">
        <pc:chgData name="尹 浩男" userId="82de60e80fc13a19" providerId="LiveId" clId="{8C1B2E20-DB81-45B2-922D-13E9D39B0FC8}" dt="2020-10-24T10:52:24.391" v="241" actId="2696"/>
        <pc:sldMkLst>
          <pc:docMk/>
          <pc:sldMk cId="2909917305" sldId="318"/>
        </pc:sldMkLst>
      </pc:sldChg>
      <pc:sldChg chg="add">
        <pc:chgData name="尹 浩男" userId="82de60e80fc13a19" providerId="LiveId" clId="{8C1B2E20-DB81-45B2-922D-13E9D39B0FC8}" dt="2020-10-24T10:26:13.019" v="38"/>
        <pc:sldMkLst>
          <pc:docMk/>
          <pc:sldMk cId="1025701794" sldId="333"/>
        </pc:sldMkLst>
      </pc:sldChg>
      <pc:sldChg chg="addSp delSp modSp add del mod modTransition">
        <pc:chgData name="尹 浩男" userId="82de60e80fc13a19" providerId="LiveId" clId="{8C1B2E20-DB81-45B2-922D-13E9D39B0FC8}" dt="2020-10-24T11:08:26.794" v="465"/>
        <pc:sldMkLst>
          <pc:docMk/>
          <pc:sldMk cId="2348491570" sldId="334"/>
        </pc:sldMkLst>
        <pc:spChg chg="add mod">
          <ac:chgData name="尹 浩男" userId="82de60e80fc13a19" providerId="LiveId" clId="{8C1B2E20-DB81-45B2-922D-13E9D39B0FC8}" dt="2020-10-24T10:51:39.552" v="238" actId="20577"/>
          <ac:spMkLst>
            <pc:docMk/>
            <pc:sldMk cId="2348491570" sldId="334"/>
            <ac:spMk id="2" creationId="{3D18DD8D-5705-49B5-9C93-65293966B96E}"/>
          </ac:spMkLst>
        </pc:spChg>
        <pc:spChg chg="mod">
          <ac:chgData name="尹 浩男" userId="82de60e80fc13a19" providerId="LiveId" clId="{8C1B2E20-DB81-45B2-922D-13E9D39B0FC8}" dt="2020-10-24T10:41:36.660" v="167" actId="1076"/>
          <ac:spMkLst>
            <pc:docMk/>
            <pc:sldMk cId="2348491570" sldId="334"/>
            <ac:spMk id="3" creationId="{A92EC863-277F-4DB3-A250-73A0BFC6BE58}"/>
          </ac:spMkLst>
        </pc:spChg>
        <pc:spChg chg="add mod">
          <ac:chgData name="尹 浩男" userId="82de60e80fc13a19" providerId="LiveId" clId="{8C1B2E20-DB81-45B2-922D-13E9D39B0FC8}" dt="2020-10-24T10:50:16.497" v="223" actId="108"/>
          <ac:spMkLst>
            <pc:docMk/>
            <pc:sldMk cId="2348491570" sldId="334"/>
            <ac:spMk id="4" creationId="{31CD7263-CC29-433D-92A8-6806DBFBA3FC}"/>
          </ac:spMkLst>
        </pc:spChg>
        <pc:spChg chg="add mod">
          <ac:chgData name="尹 浩男" userId="82de60e80fc13a19" providerId="LiveId" clId="{8C1B2E20-DB81-45B2-922D-13E9D39B0FC8}" dt="2020-10-24T10:50:18.930" v="224" actId="108"/>
          <ac:spMkLst>
            <pc:docMk/>
            <pc:sldMk cId="2348491570" sldId="334"/>
            <ac:spMk id="5" creationId="{B7A8D8C0-86B4-4034-B6B2-F42D922F2417}"/>
          </ac:spMkLst>
        </pc:spChg>
        <pc:spChg chg="add mod">
          <ac:chgData name="尹 浩男" userId="82de60e80fc13a19" providerId="LiveId" clId="{8C1B2E20-DB81-45B2-922D-13E9D39B0FC8}" dt="2020-10-24T10:50:20.748" v="225" actId="108"/>
          <ac:spMkLst>
            <pc:docMk/>
            <pc:sldMk cId="2348491570" sldId="334"/>
            <ac:spMk id="6" creationId="{CAC8D233-B06F-4B32-B3E0-7783B5DC92EC}"/>
          </ac:spMkLst>
        </pc:spChg>
        <pc:spChg chg="add mod">
          <ac:chgData name="尹 浩男" userId="82de60e80fc13a19" providerId="LiveId" clId="{8C1B2E20-DB81-45B2-922D-13E9D39B0FC8}" dt="2020-10-24T10:51:44.970" v="239" actId="1076"/>
          <ac:spMkLst>
            <pc:docMk/>
            <pc:sldMk cId="2348491570" sldId="334"/>
            <ac:spMk id="12" creationId="{ECBFFC97-F29E-472F-9003-FB332A4E5248}"/>
          </ac:spMkLst>
        </pc:spChg>
        <pc:picChg chg="del">
          <ac:chgData name="尹 浩男" userId="82de60e80fc13a19" providerId="LiveId" clId="{8C1B2E20-DB81-45B2-922D-13E9D39B0FC8}" dt="2020-10-24T10:36:23.106" v="80" actId="478"/>
          <ac:picMkLst>
            <pc:docMk/>
            <pc:sldMk cId="2348491570" sldId="334"/>
            <ac:picMk id="7" creationId="{BD4BD358-B1EF-4729-973B-C94E6BC43775}"/>
          </ac:picMkLst>
        </pc:picChg>
        <pc:picChg chg="del">
          <ac:chgData name="尹 浩男" userId="82de60e80fc13a19" providerId="LiveId" clId="{8C1B2E20-DB81-45B2-922D-13E9D39B0FC8}" dt="2020-10-24T10:36:43.726" v="83" actId="478"/>
          <ac:picMkLst>
            <pc:docMk/>
            <pc:sldMk cId="2348491570" sldId="334"/>
            <ac:picMk id="8" creationId="{0895BBE0-EC40-404A-8A22-EC20D26E0C91}"/>
          </ac:picMkLst>
        </pc:picChg>
        <pc:picChg chg="del">
          <ac:chgData name="尹 浩男" userId="82de60e80fc13a19" providerId="LiveId" clId="{8C1B2E20-DB81-45B2-922D-13E9D39B0FC8}" dt="2020-10-24T10:36:44.307" v="84" actId="478"/>
          <ac:picMkLst>
            <pc:docMk/>
            <pc:sldMk cId="2348491570" sldId="334"/>
            <ac:picMk id="9" creationId="{D0E6D044-A44E-485A-AC73-7B59C9825318}"/>
          </ac:picMkLst>
        </pc:picChg>
      </pc:sldChg>
      <pc:sldChg chg="modTransition">
        <pc:chgData name="尹 浩男" userId="82de60e80fc13a19" providerId="LiveId" clId="{8C1B2E20-DB81-45B2-922D-13E9D39B0FC8}" dt="2020-10-24T11:04:15.206" v="439"/>
        <pc:sldMkLst>
          <pc:docMk/>
          <pc:sldMk cId="464563525" sldId="335"/>
        </pc:sldMkLst>
      </pc:sldChg>
      <pc:sldChg chg="modTransition">
        <pc:chgData name="尹 浩男" userId="82de60e80fc13a19" providerId="LiveId" clId="{8C1B2E20-DB81-45B2-922D-13E9D39B0FC8}" dt="2020-10-24T11:05:16.779" v="451"/>
        <pc:sldMkLst>
          <pc:docMk/>
          <pc:sldMk cId="2320965088" sldId="336"/>
        </pc:sldMkLst>
      </pc:sldChg>
      <pc:sldChg chg="modTransition">
        <pc:chgData name="尹 浩男" userId="82de60e80fc13a19" providerId="LiveId" clId="{8C1B2E20-DB81-45B2-922D-13E9D39B0FC8}" dt="2020-10-24T11:05:32.640" v="454"/>
        <pc:sldMkLst>
          <pc:docMk/>
          <pc:sldMk cId="496804707" sldId="338"/>
        </pc:sldMkLst>
      </pc:sldChg>
      <pc:sldChg chg="modTransition">
        <pc:chgData name="尹 浩男" userId="82de60e80fc13a19" providerId="LiveId" clId="{8C1B2E20-DB81-45B2-922D-13E9D39B0FC8}" dt="2020-10-24T11:06:25.972" v="458"/>
        <pc:sldMkLst>
          <pc:docMk/>
          <pc:sldMk cId="3778379773" sldId="340"/>
        </pc:sldMkLst>
      </pc:sldChg>
      <pc:sldChg chg="modTransition">
        <pc:chgData name="尹 浩男" userId="82de60e80fc13a19" providerId="LiveId" clId="{8C1B2E20-DB81-45B2-922D-13E9D39B0FC8}" dt="2020-10-24T11:04:39.368" v="444"/>
        <pc:sldMkLst>
          <pc:docMk/>
          <pc:sldMk cId="2262099310" sldId="341"/>
        </pc:sldMkLst>
      </pc:sldChg>
      <pc:sldChg chg="modSp add del mod modTransition">
        <pc:chgData name="尹 浩男" userId="82de60e80fc13a19" providerId="LiveId" clId="{8C1B2E20-DB81-45B2-922D-13E9D39B0FC8}" dt="2020-10-24T11:05:50.058" v="457"/>
        <pc:sldMkLst>
          <pc:docMk/>
          <pc:sldMk cId="0" sldId="342"/>
        </pc:sldMkLst>
        <pc:spChg chg="mod">
          <ac:chgData name="尹 浩男" userId="82de60e80fc13a19" providerId="LiveId" clId="{8C1B2E20-DB81-45B2-922D-13E9D39B0FC8}" dt="2020-10-24T10:24:03.700" v="22" actId="20577"/>
          <ac:spMkLst>
            <pc:docMk/>
            <pc:sldMk cId="0" sldId="342"/>
            <ac:spMk id="18" creationId="{00000000-0000-0000-0000-000000000000}"/>
          </ac:spMkLst>
        </pc:spChg>
      </pc:sldChg>
      <pc:sldChg chg="add del">
        <pc:chgData name="尹 浩男" userId="82de60e80fc13a19" providerId="LiveId" clId="{8C1B2E20-DB81-45B2-922D-13E9D39B0FC8}" dt="2020-10-24T10:22:31.770" v="19"/>
        <pc:sldMkLst>
          <pc:docMk/>
          <pc:sldMk cId="0" sldId="343"/>
        </pc:sldMkLst>
      </pc:sldChg>
      <pc:sldChg chg="add del modTransition">
        <pc:chgData name="尹 浩男" userId="82de60e80fc13a19" providerId="LiveId" clId="{8C1B2E20-DB81-45B2-922D-13E9D39B0FC8}" dt="2020-10-24T11:07:56.335" v="459"/>
        <pc:sldMkLst>
          <pc:docMk/>
          <pc:sldMk cId="0" sldId="344"/>
        </pc:sldMkLst>
      </pc:sldChg>
      <pc:sldChg chg="add del modTransition">
        <pc:chgData name="尹 浩男" userId="82de60e80fc13a19" providerId="LiveId" clId="{8C1B2E20-DB81-45B2-922D-13E9D39B0FC8}" dt="2020-10-24T11:08:00.309" v="460"/>
        <pc:sldMkLst>
          <pc:docMk/>
          <pc:sldMk cId="0" sldId="345"/>
        </pc:sldMkLst>
      </pc:sldChg>
      <pc:sldChg chg="add del modTransition">
        <pc:chgData name="尹 浩男" userId="82de60e80fc13a19" providerId="LiveId" clId="{8C1B2E20-DB81-45B2-922D-13E9D39B0FC8}" dt="2020-10-24T11:08:03.699" v="461"/>
        <pc:sldMkLst>
          <pc:docMk/>
          <pc:sldMk cId="0" sldId="346"/>
        </pc:sldMkLst>
      </pc:sldChg>
      <pc:sldChg chg="delSp modSp add mod modTransition">
        <pc:chgData name="尹 浩男" userId="82de60e80fc13a19" providerId="LiveId" clId="{8C1B2E20-DB81-45B2-922D-13E9D39B0FC8}" dt="2020-10-24T11:08:08.850" v="462"/>
        <pc:sldMkLst>
          <pc:docMk/>
          <pc:sldMk cId="3059860619" sldId="347"/>
        </pc:sldMkLst>
        <pc:spChg chg="mod">
          <ac:chgData name="尹 浩男" userId="82de60e80fc13a19" providerId="LiveId" clId="{8C1B2E20-DB81-45B2-922D-13E9D39B0FC8}" dt="2020-10-24T10:25:01.511" v="34" actId="1076"/>
          <ac:spMkLst>
            <pc:docMk/>
            <pc:sldMk cId="3059860619" sldId="347"/>
            <ac:spMk id="2" creationId="{F5C4B6CB-C4EB-4D09-98E5-FF595A853FC7}"/>
          </ac:spMkLst>
        </pc:spChg>
        <pc:spChg chg="del">
          <ac:chgData name="尹 浩男" userId="82de60e80fc13a19" providerId="LiveId" clId="{8C1B2E20-DB81-45B2-922D-13E9D39B0FC8}" dt="2020-10-24T10:24:36.008" v="24" actId="478"/>
          <ac:spMkLst>
            <pc:docMk/>
            <pc:sldMk cId="3059860619" sldId="347"/>
            <ac:spMk id="3" creationId="{F704BCF1-88A4-4F1E-B534-6D6982EBFBBF}"/>
          </ac:spMkLst>
        </pc:spChg>
        <pc:spChg chg="del">
          <ac:chgData name="尹 浩男" userId="82de60e80fc13a19" providerId="LiveId" clId="{8C1B2E20-DB81-45B2-922D-13E9D39B0FC8}" dt="2020-10-24T10:24:44.885" v="28" actId="478"/>
          <ac:spMkLst>
            <pc:docMk/>
            <pc:sldMk cId="3059860619" sldId="347"/>
            <ac:spMk id="4" creationId="{39EB3B85-7119-4007-9F31-CBFA59B394C6}"/>
          </ac:spMkLst>
        </pc:spChg>
        <pc:spChg chg="del">
          <ac:chgData name="尹 浩男" userId="82de60e80fc13a19" providerId="LiveId" clId="{8C1B2E20-DB81-45B2-922D-13E9D39B0FC8}" dt="2020-10-24T10:24:34.878" v="23" actId="478"/>
          <ac:spMkLst>
            <pc:docMk/>
            <pc:sldMk cId="3059860619" sldId="347"/>
            <ac:spMk id="6" creationId="{D9A93447-421A-49DF-A7F7-B011A4E88438}"/>
          </ac:spMkLst>
        </pc:spChg>
        <pc:spChg chg="del">
          <ac:chgData name="尹 浩男" userId="82de60e80fc13a19" providerId="LiveId" clId="{8C1B2E20-DB81-45B2-922D-13E9D39B0FC8}" dt="2020-10-24T10:24:36.815" v="25" actId="478"/>
          <ac:spMkLst>
            <pc:docMk/>
            <pc:sldMk cId="3059860619" sldId="347"/>
            <ac:spMk id="8" creationId="{360BA966-1CDF-41B0-8B1C-57EF104D2995}"/>
          </ac:spMkLst>
        </pc:spChg>
        <pc:spChg chg="del">
          <ac:chgData name="尹 浩男" userId="82de60e80fc13a19" providerId="LiveId" clId="{8C1B2E20-DB81-45B2-922D-13E9D39B0FC8}" dt="2020-10-24T10:24:43.545" v="27" actId="478"/>
          <ac:spMkLst>
            <pc:docMk/>
            <pc:sldMk cId="3059860619" sldId="347"/>
            <ac:spMk id="9" creationId="{D808DEE9-2E9E-49DD-9D3D-DE1582AFF177}"/>
          </ac:spMkLst>
        </pc:spChg>
        <pc:spChg chg="mod">
          <ac:chgData name="尹 浩男" userId="82de60e80fc13a19" providerId="LiveId" clId="{8C1B2E20-DB81-45B2-922D-13E9D39B0FC8}" dt="2020-10-24T10:29:13.164" v="42" actId="20577"/>
          <ac:spMkLst>
            <pc:docMk/>
            <pc:sldMk cId="3059860619" sldId="347"/>
            <ac:spMk id="14" creationId="{D68829C2-6B25-416C-B875-1EF4D5FC4C19}"/>
          </ac:spMkLst>
        </pc:spChg>
        <pc:spChg chg="mod">
          <ac:chgData name="尹 浩男" userId="82de60e80fc13a19" providerId="LiveId" clId="{8C1B2E20-DB81-45B2-922D-13E9D39B0FC8}" dt="2020-10-24T10:25:04.237" v="35" actId="1076"/>
          <ac:spMkLst>
            <pc:docMk/>
            <pc:sldMk cId="3059860619" sldId="347"/>
            <ac:spMk id="15" creationId="{5B84F559-38CE-4198-87D4-8053BEB86880}"/>
          </ac:spMkLst>
        </pc:spChg>
        <pc:spChg chg="mod">
          <ac:chgData name="尹 浩男" userId="82de60e80fc13a19" providerId="LiveId" clId="{8C1B2E20-DB81-45B2-922D-13E9D39B0FC8}" dt="2020-10-24T10:23:58.032" v="21" actId="20577"/>
          <ac:spMkLst>
            <pc:docMk/>
            <pc:sldMk cId="3059860619" sldId="347"/>
            <ac:spMk id="18" creationId="{563ADD1F-AC40-4904-8B79-8FBF1F0FFB60}"/>
          </ac:spMkLst>
        </pc:spChg>
        <pc:spChg chg="del">
          <ac:chgData name="尹 浩男" userId="82de60e80fc13a19" providerId="LiveId" clId="{8C1B2E20-DB81-45B2-922D-13E9D39B0FC8}" dt="2020-10-24T10:24:52.400" v="32" actId="478"/>
          <ac:spMkLst>
            <pc:docMk/>
            <pc:sldMk cId="3059860619" sldId="347"/>
            <ac:spMk id="24" creationId="{2EC6BA6D-3D9B-4FEA-9568-13CC8CD7FAB4}"/>
          </ac:spMkLst>
        </pc:spChg>
        <pc:spChg chg="del">
          <ac:chgData name="尹 浩男" userId="82de60e80fc13a19" providerId="LiveId" clId="{8C1B2E20-DB81-45B2-922D-13E9D39B0FC8}" dt="2020-10-24T10:24:46.298" v="29" actId="478"/>
          <ac:spMkLst>
            <pc:docMk/>
            <pc:sldMk cId="3059860619" sldId="347"/>
            <ac:spMk id="26" creationId="{A0F40AE9-A021-42ED-A373-4E85D0F81526}"/>
          </ac:spMkLst>
        </pc:spChg>
      </pc:sldChg>
      <pc:sldChg chg="add">
        <pc:chgData name="尹 浩男" userId="82de60e80fc13a19" providerId="LiveId" clId="{8C1B2E20-DB81-45B2-922D-13E9D39B0FC8}" dt="2020-10-24T10:23:53.198" v="20"/>
        <pc:sldMkLst>
          <pc:docMk/>
          <pc:sldMk cId="2523432242" sldId="348"/>
        </pc:sldMkLst>
      </pc:sldChg>
      <pc:sldChg chg="addSp delSp modSp add mod modTransition">
        <pc:chgData name="尹 浩男" userId="82de60e80fc13a19" providerId="LiveId" clId="{8C1B2E20-DB81-45B2-922D-13E9D39B0FC8}" dt="2020-10-24T11:08:13.512" v="463"/>
        <pc:sldMkLst>
          <pc:docMk/>
          <pc:sldMk cId="4211010482" sldId="349"/>
        </pc:sldMkLst>
        <pc:spChg chg="add mod">
          <ac:chgData name="尹 浩男" userId="82de60e80fc13a19" providerId="LiveId" clId="{8C1B2E20-DB81-45B2-922D-13E9D39B0FC8}" dt="2020-10-24T10:30:26.433" v="52" actId="1076"/>
          <ac:spMkLst>
            <pc:docMk/>
            <pc:sldMk cId="4211010482" sldId="349"/>
            <ac:spMk id="3" creationId="{59E692BC-6A61-493C-A42D-02E77BAF32CB}"/>
          </ac:spMkLst>
        </pc:spChg>
        <pc:spChg chg="add mod">
          <ac:chgData name="尹 浩男" userId="82de60e80fc13a19" providerId="LiveId" clId="{8C1B2E20-DB81-45B2-922D-13E9D39B0FC8}" dt="2020-10-24T10:31:56.825" v="75" actId="1076"/>
          <ac:spMkLst>
            <pc:docMk/>
            <pc:sldMk cId="4211010482" sldId="349"/>
            <ac:spMk id="4" creationId="{8A324D03-4833-4BDD-8AF7-4BBCC221276E}"/>
          </ac:spMkLst>
        </pc:spChg>
        <pc:spChg chg="mod">
          <ac:chgData name="尹 浩男" userId="82de60e80fc13a19" providerId="LiveId" clId="{8C1B2E20-DB81-45B2-922D-13E9D39B0FC8}" dt="2020-10-24T10:29:54.229" v="43" actId="1076"/>
          <ac:spMkLst>
            <pc:docMk/>
            <pc:sldMk cId="4211010482" sldId="349"/>
            <ac:spMk id="11" creationId="{B2D700BE-9DEF-4ED7-8D55-0AD4E1C064C0}"/>
          </ac:spMkLst>
        </pc:spChg>
        <pc:spChg chg="del">
          <ac:chgData name="尹 浩男" userId="82de60e80fc13a19" providerId="LiveId" clId="{8C1B2E20-DB81-45B2-922D-13E9D39B0FC8}" dt="2020-10-24T10:30:13.851" v="48" actId="478"/>
          <ac:spMkLst>
            <pc:docMk/>
            <pc:sldMk cId="4211010482" sldId="349"/>
            <ac:spMk id="12" creationId="{5A503645-2D8E-4DB7-8A28-F05EC956BBB9}"/>
          </ac:spMkLst>
        </pc:spChg>
        <pc:spChg chg="mod">
          <ac:chgData name="尹 浩男" userId="82de60e80fc13a19" providerId="LiveId" clId="{8C1B2E20-DB81-45B2-922D-13E9D39B0FC8}" dt="2020-10-24T10:27:14.725" v="39" actId="20577"/>
          <ac:spMkLst>
            <pc:docMk/>
            <pc:sldMk cId="4211010482" sldId="349"/>
            <ac:spMk id="18" creationId="{563ADD1F-AC40-4904-8B79-8FBF1F0FFB60}"/>
          </ac:spMkLst>
        </pc:spChg>
      </pc:sldChg>
      <pc:sldChg chg="add modTransition">
        <pc:chgData name="尹 浩男" userId="82de60e80fc13a19" providerId="LiveId" clId="{8C1B2E20-DB81-45B2-922D-13E9D39B0FC8}" dt="2020-10-24T11:08:19.417" v="464"/>
        <pc:sldMkLst>
          <pc:docMk/>
          <pc:sldMk cId="3556851254" sldId="35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7C95319-441B-4D9F-98CE-1A53B32796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3BF0EAF-3CD3-4EB6-9810-622620B7A7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BA161-F2EC-4A3B-989A-A1CB67A322F9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A0C624-D39D-451E-8952-18BAFACB454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D04956-786F-423D-B504-D05B3813A93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D49B8D-25B8-4DAD-B5ED-030995F24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84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jpe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C5753-DA09-4AA8-8CBE-6857F5CC9D8D}" type="datetimeFigureOut">
              <a:rPr lang="zh-CN" altLang="en-US" smtClean="0"/>
              <a:t>2020/10/24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E95024-908D-462B-9B1F-7005F7AB55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469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95024-908D-462B-9B1F-7005F7AB552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4458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95024-908D-462B-9B1F-7005F7AB552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406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矩形: 圆顶角 118">
            <a:extLst>
              <a:ext uri="{FF2B5EF4-FFF2-40B4-BE49-F238E27FC236}">
                <a16:creationId xmlns:a16="http://schemas.microsoft.com/office/drawing/2014/main" id="{299666A6-A642-4134-85A4-22FD5313B3C8}"/>
              </a:ext>
            </a:extLst>
          </p:cNvPr>
          <p:cNvSpPr/>
          <p:nvPr userDrawn="1"/>
        </p:nvSpPr>
        <p:spPr>
          <a:xfrm>
            <a:off x="695325" y="251120"/>
            <a:ext cx="468049" cy="473348"/>
          </a:xfrm>
          <a:prstGeom prst="round2SameRect">
            <a:avLst>
              <a:gd name="adj1" fmla="val 1300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8" name="文本占位符 47">
            <a:extLst>
              <a:ext uri="{FF2B5EF4-FFF2-40B4-BE49-F238E27FC236}">
                <a16:creationId xmlns:a16="http://schemas.microsoft.com/office/drawing/2014/main" id="{FD2F1019-5C25-4CD6-8E2A-43FDC4E682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74590" y="226477"/>
            <a:ext cx="6678793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输入你的标题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4A9020C3-D0E5-4AB9-92A2-3177EC03E208}"/>
              </a:ext>
            </a:extLst>
          </p:cNvPr>
          <p:cNvSpPr/>
          <p:nvPr userDrawn="1"/>
        </p:nvSpPr>
        <p:spPr>
          <a:xfrm>
            <a:off x="0" y="6519108"/>
            <a:ext cx="12192000" cy="338891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6000"/>
                  <a:lumOff val="24000"/>
                </a:schemeClr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8" name="graduation-cap_8161">
            <a:extLst>
              <a:ext uri="{FF2B5EF4-FFF2-40B4-BE49-F238E27FC236}">
                <a16:creationId xmlns:a16="http://schemas.microsoft.com/office/drawing/2014/main" id="{FE39FAAA-06E1-47B1-8578-B2D6583DD03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724045" y="368648"/>
            <a:ext cx="410608" cy="252549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289A089-82EB-4E50-B135-F9FBA550E6A4}"/>
              </a:ext>
            </a:extLst>
          </p:cNvPr>
          <p:cNvCxnSpPr>
            <a:cxnSpLocks/>
          </p:cNvCxnSpPr>
          <p:nvPr userDrawn="1"/>
        </p:nvCxnSpPr>
        <p:spPr>
          <a:xfrm>
            <a:off x="695325" y="725228"/>
            <a:ext cx="10801350" cy="5926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D1266D1-5B6F-4EC4-A336-CF0B3E29F56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4" t="10815" r="11511" b="12208"/>
          <a:stretch/>
        </p:blipFill>
        <p:spPr bwMode="auto">
          <a:xfrm>
            <a:off x="10809327" y="51839"/>
            <a:ext cx="658628" cy="658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224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占位符 47">
            <a:extLst>
              <a:ext uri="{FF2B5EF4-FFF2-40B4-BE49-F238E27FC236}">
                <a16:creationId xmlns:a16="http://schemas.microsoft.com/office/drawing/2014/main" id="{FD2F1019-5C25-4CD6-8E2A-43FDC4E682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74348" y="224047"/>
            <a:ext cx="6678793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输入你的标题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67FE817-A588-4372-8F76-87B3D2A2310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95325" y="1445042"/>
            <a:ext cx="10796079" cy="4257676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24" name="矩形: 圆顶角 123">
            <a:extLst>
              <a:ext uri="{FF2B5EF4-FFF2-40B4-BE49-F238E27FC236}">
                <a16:creationId xmlns:a16="http://schemas.microsoft.com/office/drawing/2014/main" id="{0D403F0F-74B3-46E8-A295-7B06F22A2408}"/>
              </a:ext>
            </a:extLst>
          </p:cNvPr>
          <p:cNvSpPr/>
          <p:nvPr userDrawn="1"/>
        </p:nvSpPr>
        <p:spPr>
          <a:xfrm>
            <a:off x="695325" y="251120"/>
            <a:ext cx="468049" cy="473348"/>
          </a:xfrm>
          <a:prstGeom prst="round2SameRect">
            <a:avLst>
              <a:gd name="adj1" fmla="val 1300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9" name="矩形 158">
            <a:extLst>
              <a:ext uri="{FF2B5EF4-FFF2-40B4-BE49-F238E27FC236}">
                <a16:creationId xmlns:a16="http://schemas.microsoft.com/office/drawing/2014/main" id="{185788C0-ED08-450A-8D98-CC15FA83BCA5}"/>
              </a:ext>
            </a:extLst>
          </p:cNvPr>
          <p:cNvSpPr/>
          <p:nvPr userDrawn="1"/>
        </p:nvSpPr>
        <p:spPr>
          <a:xfrm>
            <a:off x="0" y="6519108"/>
            <a:ext cx="12192000" cy="338891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6000"/>
                  <a:lumOff val="24000"/>
                </a:schemeClr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3" name="graduation-cap_8161">
            <a:extLst>
              <a:ext uri="{FF2B5EF4-FFF2-40B4-BE49-F238E27FC236}">
                <a16:creationId xmlns:a16="http://schemas.microsoft.com/office/drawing/2014/main" id="{9DF96706-9838-4CAC-8DB5-3FE09526E0C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724045" y="368648"/>
            <a:ext cx="410608" cy="252549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</p:sp>
      <p:cxnSp>
        <p:nvCxnSpPr>
          <p:cNvPr id="164" name="直接连接符 163">
            <a:extLst>
              <a:ext uri="{FF2B5EF4-FFF2-40B4-BE49-F238E27FC236}">
                <a16:creationId xmlns:a16="http://schemas.microsoft.com/office/drawing/2014/main" id="{5E920AD8-830D-4F34-9677-8EA673CEC710}"/>
              </a:ext>
            </a:extLst>
          </p:cNvPr>
          <p:cNvCxnSpPr>
            <a:cxnSpLocks/>
          </p:cNvCxnSpPr>
          <p:nvPr userDrawn="1"/>
        </p:nvCxnSpPr>
        <p:spPr>
          <a:xfrm>
            <a:off x="695325" y="725228"/>
            <a:ext cx="10801350" cy="5926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EAF60E18-38F4-4E00-9FD3-066BA69EAC7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4" t="10815" r="11511" b="12208"/>
          <a:stretch/>
        </p:blipFill>
        <p:spPr bwMode="auto">
          <a:xfrm>
            <a:off x="10809327" y="51839"/>
            <a:ext cx="658628" cy="658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684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占位符 47">
            <a:extLst>
              <a:ext uri="{FF2B5EF4-FFF2-40B4-BE49-F238E27FC236}">
                <a16:creationId xmlns:a16="http://schemas.microsoft.com/office/drawing/2014/main" id="{FD2F1019-5C25-4CD6-8E2A-43FDC4E682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73688" y="226431"/>
            <a:ext cx="6678793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输入你的标题</a:t>
            </a:r>
          </a:p>
        </p:txBody>
      </p:sp>
      <p:sp>
        <p:nvSpPr>
          <p:cNvPr id="4" name="图片占位符 3">
            <a:extLst>
              <a:ext uri="{FF2B5EF4-FFF2-40B4-BE49-F238E27FC236}">
                <a16:creationId xmlns:a16="http://schemas.microsoft.com/office/drawing/2014/main" id="{0275C59C-E7FB-4C4C-BA6E-9BBD206B6FD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12000" y="1788606"/>
            <a:ext cx="3700080" cy="3738431"/>
          </a:xfrm>
          <a:prstGeom prst="ellipse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25" name="矩形: 圆顶角 124">
            <a:extLst>
              <a:ext uri="{FF2B5EF4-FFF2-40B4-BE49-F238E27FC236}">
                <a16:creationId xmlns:a16="http://schemas.microsoft.com/office/drawing/2014/main" id="{E327BCB6-BD97-4B4F-AEE6-B1660D3693C6}"/>
              </a:ext>
            </a:extLst>
          </p:cNvPr>
          <p:cNvSpPr/>
          <p:nvPr userDrawn="1"/>
        </p:nvSpPr>
        <p:spPr>
          <a:xfrm>
            <a:off x="695325" y="251120"/>
            <a:ext cx="468049" cy="473348"/>
          </a:xfrm>
          <a:prstGeom prst="round2SameRect">
            <a:avLst>
              <a:gd name="adj1" fmla="val 1300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0" name="矩形 159">
            <a:extLst>
              <a:ext uri="{FF2B5EF4-FFF2-40B4-BE49-F238E27FC236}">
                <a16:creationId xmlns:a16="http://schemas.microsoft.com/office/drawing/2014/main" id="{F8234EEA-AC07-46FF-A353-17698ABE5650}"/>
              </a:ext>
            </a:extLst>
          </p:cNvPr>
          <p:cNvSpPr/>
          <p:nvPr userDrawn="1"/>
        </p:nvSpPr>
        <p:spPr>
          <a:xfrm>
            <a:off x="0" y="6519108"/>
            <a:ext cx="12192000" cy="338891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6000"/>
                  <a:lumOff val="24000"/>
                </a:schemeClr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4" name="graduation-cap_8161">
            <a:extLst>
              <a:ext uri="{FF2B5EF4-FFF2-40B4-BE49-F238E27FC236}">
                <a16:creationId xmlns:a16="http://schemas.microsoft.com/office/drawing/2014/main" id="{30601A1E-5B48-4410-8C88-BF31B498605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724045" y="368648"/>
            <a:ext cx="410608" cy="252549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</p:sp>
      <p:cxnSp>
        <p:nvCxnSpPr>
          <p:cNvPr id="165" name="直接连接符 164">
            <a:extLst>
              <a:ext uri="{FF2B5EF4-FFF2-40B4-BE49-F238E27FC236}">
                <a16:creationId xmlns:a16="http://schemas.microsoft.com/office/drawing/2014/main" id="{5F3B8733-8E11-4E8B-8323-9606CE6C1A11}"/>
              </a:ext>
            </a:extLst>
          </p:cNvPr>
          <p:cNvCxnSpPr>
            <a:cxnSpLocks/>
          </p:cNvCxnSpPr>
          <p:nvPr userDrawn="1"/>
        </p:nvCxnSpPr>
        <p:spPr>
          <a:xfrm>
            <a:off x="695325" y="725228"/>
            <a:ext cx="10801350" cy="5926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9E097456-F732-4411-A63A-12B2CE471895}"/>
              </a:ext>
            </a:extLst>
          </p:cNvPr>
          <p:cNvSpPr txBox="1"/>
          <p:nvPr userDrawn="1"/>
        </p:nvSpPr>
        <p:spPr>
          <a:xfrm>
            <a:off x="10529249" y="269489"/>
            <a:ext cx="1088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5400000" scaled="1"/>
                </a:gradFill>
              </a:rPr>
              <a:t>LOGO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4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8682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占位符 47">
            <a:extLst>
              <a:ext uri="{FF2B5EF4-FFF2-40B4-BE49-F238E27FC236}">
                <a16:creationId xmlns:a16="http://schemas.microsoft.com/office/drawing/2014/main" id="{FD2F1019-5C25-4CD6-8E2A-43FDC4E682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74241" y="230505"/>
            <a:ext cx="6678793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输入你的标题</a:t>
            </a:r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5CBE54B2-B96A-4B16-ACC8-467A354F165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23390" y="1819275"/>
            <a:ext cx="3840163" cy="115728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84" name="图片占位符 5">
            <a:extLst>
              <a:ext uri="{FF2B5EF4-FFF2-40B4-BE49-F238E27FC236}">
                <a16:creationId xmlns:a16="http://schemas.microsoft.com/office/drawing/2014/main" id="{DFCB8074-5B38-4578-BA36-133E9E8130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151768" y="1819275"/>
            <a:ext cx="3840163" cy="115728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27" name="矩形: 圆顶角 126">
            <a:extLst>
              <a:ext uri="{FF2B5EF4-FFF2-40B4-BE49-F238E27FC236}">
                <a16:creationId xmlns:a16="http://schemas.microsoft.com/office/drawing/2014/main" id="{7DD14289-5E34-4B38-AB8C-4FEC56FBCE88}"/>
              </a:ext>
            </a:extLst>
          </p:cNvPr>
          <p:cNvSpPr/>
          <p:nvPr userDrawn="1"/>
        </p:nvSpPr>
        <p:spPr>
          <a:xfrm>
            <a:off x="695325" y="251120"/>
            <a:ext cx="468049" cy="473348"/>
          </a:xfrm>
          <a:prstGeom prst="round2SameRect">
            <a:avLst>
              <a:gd name="adj1" fmla="val 1300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2" name="矩形 161">
            <a:extLst>
              <a:ext uri="{FF2B5EF4-FFF2-40B4-BE49-F238E27FC236}">
                <a16:creationId xmlns:a16="http://schemas.microsoft.com/office/drawing/2014/main" id="{9E86B6DE-B547-4FD3-98B6-246812EAD0CB}"/>
              </a:ext>
            </a:extLst>
          </p:cNvPr>
          <p:cNvSpPr/>
          <p:nvPr userDrawn="1"/>
        </p:nvSpPr>
        <p:spPr>
          <a:xfrm>
            <a:off x="0" y="6519108"/>
            <a:ext cx="12192000" cy="338891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6000"/>
                  <a:lumOff val="24000"/>
                </a:schemeClr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6" name="graduation-cap_8161">
            <a:extLst>
              <a:ext uri="{FF2B5EF4-FFF2-40B4-BE49-F238E27FC236}">
                <a16:creationId xmlns:a16="http://schemas.microsoft.com/office/drawing/2014/main" id="{156DF830-2ACF-403D-A652-B9A4B92ED52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724045" y="368648"/>
            <a:ext cx="410608" cy="252549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</p:sp>
      <p:cxnSp>
        <p:nvCxnSpPr>
          <p:cNvPr id="167" name="直接连接符 166">
            <a:extLst>
              <a:ext uri="{FF2B5EF4-FFF2-40B4-BE49-F238E27FC236}">
                <a16:creationId xmlns:a16="http://schemas.microsoft.com/office/drawing/2014/main" id="{97E90FD1-9E22-42CD-9D67-DCF7E556046C}"/>
              </a:ext>
            </a:extLst>
          </p:cNvPr>
          <p:cNvCxnSpPr>
            <a:cxnSpLocks/>
          </p:cNvCxnSpPr>
          <p:nvPr userDrawn="1"/>
        </p:nvCxnSpPr>
        <p:spPr>
          <a:xfrm>
            <a:off x="695325" y="725228"/>
            <a:ext cx="10801350" cy="5926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54B7A980-90DB-46C4-AFA6-060DE7271649}"/>
              </a:ext>
            </a:extLst>
          </p:cNvPr>
          <p:cNvSpPr txBox="1"/>
          <p:nvPr userDrawn="1"/>
        </p:nvSpPr>
        <p:spPr>
          <a:xfrm>
            <a:off x="10529249" y="269489"/>
            <a:ext cx="1088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5400000" scaled="1"/>
                </a:gradFill>
              </a:rPr>
              <a:t>LOGO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4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827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14">
            <a:extLst>
              <a:ext uri="{FF2B5EF4-FFF2-40B4-BE49-F238E27FC236}">
                <a16:creationId xmlns:a16="http://schemas.microsoft.com/office/drawing/2014/main" id="{E3168219-D50E-4351-9480-DB8331F15B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95326" y="1218652"/>
            <a:ext cx="3583902" cy="2396086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" name="文本占位符 47">
            <a:extLst>
              <a:ext uri="{FF2B5EF4-FFF2-40B4-BE49-F238E27FC236}">
                <a16:creationId xmlns:a16="http://schemas.microsoft.com/office/drawing/2014/main" id="{368AE6D9-05BE-45E8-819F-CFB87819D5B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73688" y="226431"/>
            <a:ext cx="6678793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输入你的标题</a:t>
            </a:r>
          </a:p>
        </p:txBody>
      </p:sp>
      <p:sp>
        <p:nvSpPr>
          <p:cNvPr id="6" name="矩形: 圆顶角 5">
            <a:extLst>
              <a:ext uri="{FF2B5EF4-FFF2-40B4-BE49-F238E27FC236}">
                <a16:creationId xmlns:a16="http://schemas.microsoft.com/office/drawing/2014/main" id="{1771ED80-258D-48BA-806D-478DAD1F5ADC}"/>
              </a:ext>
            </a:extLst>
          </p:cNvPr>
          <p:cNvSpPr/>
          <p:nvPr userDrawn="1"/>
        </p:nvSpPr>
        <p:spPr>
          <a:xfrm>
            <a:off x="695325" y="251120"/>
            <a:ext cx="468049" cy="473348"/>
          </a:xfrm>
          <a:prstGeom prst="round2SameRect">
            <a:avLst>
              <a:gd name="adj1" fmla="val 1300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graduation-cap_8161">
            <a:extLst>
              <a:ext uri="{FF2B5EF4-FFF2-40B4-BE49-F238E27FC236}">
                <a16:creationId xmlns:a16="http://schemas.microsoft.com/office/drawing/2014/main" id="{14C9605D-156F-4F8D-864D-6383F5656D4F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724045" y="368648"/>
            <a:ext cx="410608" cy="252549"/>
          </a:xfrm>
          <a:custGeom>
            <a:avLst/>
            <a:gdLst>
              <a:gd name="T0" fmla="*/ 2978 w 3278"/>
              <a:gd name="T1" fmla="*/ 1349 h 2019"/>
              <a:gd name="T2" fmla="*/ 2976 w 3278"/>
              <a:gd name="T3" fmla="*/ 1036 h 2019"/>
              <a:gd name="T4" fmla="*/ 3278 w 3278"/>
              <a:gd name="T5" fmla="*/ 867 h 2019"/>
              <a:gd name="T6" fmla="*/ 1634 w 3278"/>
              <a:gd name="T7" fmla="*/ 0 h 2019"/>
              <a:gd name="T8" fmla="*/ 0 w 3278"/>
              <a:gd name="T9" fmla="*/ 884 h 2019"/>
              <a:gd name="T10" fmla="*/ 655 w 3278"/>
              <a:gd name="T11" fmla="*/ 1260 h 2019"/>
              <a:gd name="T12" fmla="*/ 657 w 3278"/>
              <a:gd name="T13" fmla="*/ 1484 h 2019"/>
              <a:gd name="T14" fmla="*/ 657 w 3278"/>
              <a:gd name="T15" fmla="*/ 1502 h 2019"/>
              <a:gd name="T16" fmla="*/ 663 w 3278"/>
              <a:gd name="T17" fmla="*/ 1499 h 2019"/>
              <a:gd name="T18" fmla="*/ 651 w 3278"/>
              <a:gd name="T19" fmla="*/ 1528 h 2019"/>
              <a:gd name="T20" fmla="*/ 1644 w 3278"/>
              <a:gd name="T21" fmla="*/ 1722 h 2019"/>
              <a:gd name="T22" fmla="*/ 2634 w 3278"/>
              <a:gd name="T23" fmla="*/ 1517 h 2019"/>
              <a:gd name="T24" fmla="*/ 2622 w 3278"/>
              <a:gd name="T25" fmla="*/ 1488 h 2019"/>
              <a:gd name="T26" fmla="*/ 2628 w 3278"/>
              <a:gd name="T27" fmla="*/ 1491 h 2019"/>
              <a:gd name="T28" fmla="*/ 2628 w 3278"/>
              <a:gd name="T29" fmla="*/ 1473 h 2019"/>
              <a:gd name="T30" fmla="*/ 2627 w 3278"/>
              <a:gd name="T31" fmla="*/ 1249 h 2019"/>
              <a:gd name="T32" fmla="*/ 2911 w 3278"/>
              <a:gd name="T33" fmla="*/ 1072 h 2019"/>
              <a:gd name="T34" fmla="*/ 2913 w 3278"/>
              <a:gd name="T35" fmla="*/ 1350 h 2019"/>
              <a:gd name="T36" fmla="*/ 2860 w 3278"/>
              <a:gd name="T37" fmla="*/ 1430 h 2019"/>
              <a:gd name="T38" fmla="*/ 2946 w 3278"/>
              <a:gd name="T39" fmla="*/ 1515 h 2019"/>
              <a:gd name="T40" fmla="*/ 3031 w 3278"/>
              <a:gd name="T41" fmla="*/ 1429 h 2019"/>
              <a:gd name="T42" fmla="*/ 2978 w 3278"/>
              <a:gd name="T43" fmla="*/ 1349 h 2019"/>
              <a:gd name="T44" fmla="*/ 1643 w 3278"/>
              <a:gd name="T45" fmla="*/ 1646 h 2019"/>
              <a:gd name="T46" fmla="*/ 763 w 3278"/>
              <a:gd name="T47" fmla="*/ 1527 h 2019"/>
              <a:gd name="T48" fmla="*/ 1642 w 3278"/>
              <a:gd name="T49" fmla="*/ 1399 h 2019"/>
              <a:gd name="T50" fmla="*/ 2522 w 3278"/>
              <a:gd name="T51" fmla="*/ 1518 h 2019"/>
              <a:gd name="T52" fmla="*/ 1643 w 3278"/>
              <a:gd name="T53" fmla="*/ 1646 h 2019"/>
              <a:gd name="T54" fmla="*/ 2604 w 3278"/>
              <a:gd name="T55" fmla="*/ 1067 h 2019"/>
              <a:gd name="T56" fmla="*/ 1639 w 3278"/>
              <a:gd name="T57" fmla="*/ 819 h 2019"/>
              <a:gd name="T58" fmla="*/ 676 w 3278"/>
              <a:gd name="T59" fmla="*/ 1077 h 2019"/>
              <a:gd name="T60" fmla="*/ 676 w 3278"/>
              <a:gd name="T61" fmla="*/ 1011 h 2019"/>
              <a:gd name="T62" fmla="*/ 1638 w 3278"/>
              <a:gd name="T63" fmla="*/ 720 h 2019"/>
              <a:gd name="T64" fmla="*/ 2604 w 3278"/>
              <a:gd name="T65" fmla="*/ 1001 h 2019"/>
              <a:gd name="T66" fmla="*/ 2604 w 3278"/>
              <a:gd name="T67" fmla="*/ 1067 h 2019"/>
              <a:gd name="T68" fmla="*/ 2877 w 3278"/>
              <a:gd name="T69" fmla="*/ 1534 h 2019"/>
              <a:gd name="T70" fmla="*/ 2843 w 3278"/>
              <a:gd name="T71" fmla="*/ 2019 h 2019"/>
              <a:gd name="T72" fmla="*/ 3033 w 3278"/>
              <a:gd name="T73" fmla="*/ 1917 h 2019"/>
              <a:gd name="T74" fmla="*/ 3031 w 3278"/>
              <a:gd name="T75" fmla="*/ 1533 h 2019"/>
              <a:gd name="T76" fmla="*/ 2877 w 3278"/>
              <a:gd name="T77" fmla="*/ 1534 h 2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78" h="2019">
                <a:moveTo>
                  <a:pt x="2978" y="1349"/>
                </a:moveTo>
                <a:lnTo>
                  <a:pt x="2976" y="1036"/>
                </a:lnTo>
                <a:lnTo>
                  <a:pt x="3278" y="867"/>
                </a:lnTo>
                <a:lnTo>
                  <a:pt x="1634" y="0"/>
                </a:lnTo>
                <a:lnTo>
                  <a:pt x="0" y="884"/>
                </a:lnTo>
                <a:lnTo>
                  <a:pt x="655" y="1260"/>
                </a:lnTo>
                <a:lnTo>
                  <a:pt x="657" y="1484"/>
                </a:lnTo>
                <a:lnTo>
                  <a:pt x="657" y="1502"/>
                </a:lnTo>
                <a:lnTo>
                  <a:pt x="663" y="1499"/>
                </a:lnTo>
                <a:cubicBezTo>
                  <a:pt x="656" y="1508"/>
                  <a:pt x="651" y="1518"/>
                  <a:pt x="651" y="1528"/>
                </a:cubicBezTo>
                <a:cubicBezTo>
                  <a:pt x="652" y="1638"/>
                  <a:pt x="1096" y="1725"/>
                  <a:pt x="1644" y="1722"/>
                </a:cubicBezTo>
                <a:cubicBezTo>
                  <a:pt x="2191" y="1719"/>
                  <a:pt x="2634" y="1627"/>
                  <a:pt x="2634" y="1517"/>
                </a:cubicBezTo>
                <a:cubicBezTo>
                  <a:pt x="2634" y="1507"/>
                  <a:pt x="2629" y="1498"/>
                  <a:pt x="2622" y="1488"/>
                </a:cubicBezTo>
                <a:lnTo>
                  <a:pt x="2628" y="1491"/>
                </a:lnTo>
                <a:lnTo>
                  <a:pt x="2628" y="1473"/>
                </a:lnTo>
                <a:lnTo>
                  <a:pt x="2627" y="1249"/>
                </a:lnTo>
                <a:lnTo>
                  <a:pt x="2911" y="1072"/>
                </a:lnTo>
                <a:lnTo>
                  <a:pt x="2913" y="1350"/>
                </a:lnTo>
                <a:cubicBezTo>
                  <a:pt x="2881" y="1363"/>
                  <a:pt x="2860" y="1394"/>
                  <a:pt x="2860" y="1430"/>
                </a:cubicBezTo>
                <a:cubicBezTo>
                  <a:pt x="2860" y="1477"/>
                  <a:pt x="2898" y="1515"/>
                  <a:pt x="2946" y="1515"/>
                </a:cubicBezTo>
                <a:cubicBezTo>
                  <a:pt x="2994" y="1515"/>
                  <a:pt x="3032" y="1476"/>
                  <a:pt x="3031" y="1429"/>
                </a:cubicBezTo>
                <a:cubicBezTo>
                  <a:pt x="3031" y="1393"/>
                  <a:pt x="3009" y="1363"/>
                  <a:pt x="2978" y="1349"/>
                </a:cubicBezTo>
                <a:close/>
                <a:moveTo>
                  <a:pt x="1643" y="1646"/>
                </a:moveTo>
                <a:cubicBezTo>
                  <a:pt x="1157" y="1649"/>
                  <a:pt x="763" y="1595"/>
                  <a:pt x="763" y="1527"/>
                </a:cubicBezTo>
                <a:cubicBezTo>
                  <a:pt x="762" y="1459"/>
                  <a:pt x="1156" y="1402"/>
                  <a:pt x="1642" y="1399"/>
                </a:cubicBezTo>
                <a:cubicBezTo>
                  <a:pt x="2128" y="1397"/>
                  <a:pt x="2522" y="1450"/>
                  <a:pt x="2522" y="1518"/>
                </a:cubicBezTo>
                <a:cubicBezTo>
                  <a:pt x="2523" y="1586"/>
                  <a:pt x="2129" y="1643"/>
                  <a:pt x="1643" y="1646"/>
                </a:cubicBezTo>
                <a:close/>
                <a:moveTo>
                  <a:pt x="2604" y="1067"/>
                </a:moveTo>
                <a:cubicBezTo>
                  <a:pt x="2539" y="998"/>
                  <a:pt x="2303" y="815"/>
                  <a:pt x="1639" y="819"/>
                </a:cubicBezTo>
                <a:cubicBezTo>
                  <a:pt x="974" y="822"/>
                  <a:pt x="741" y="1007"/>
                  <a:pt x="676" y="1077"/>
                </a:cubicBezTo>
                <a:lnTo>
                  <a:pt x="676" y="1011"/>
                </a:lnTo>
                <a:cubicBezTo>
                  <a:pt x="676" y="1011"/>
                  <a:pt x="864" y="724"/>
                  <a:pt x="1638" y="720"/>
                </a:cubicBezTo>
                <a:cubicBezTo>
                  <a:pt x="2412" y="716"/>
                  <a:pt x="2604" y="1001"/>
                  <a:pt x="2604" y="1001"/>
                </a:cubicBezTo>
                <a:lnTo>
                  <a:pt x="2604" y="1067"/>
                </a:lnTo>
                <a:close/>
                <a:moveTo>
                  <a:pt x="2877" y="1534"/>
                </a:moveTo>
                <a:lnTo>
                  <a:pt x="2843" y="2019"/>
                </a:lnTo>
                <a:cubicBezTo>
                  <a:pt x="2947" y="1857"/>
                  <a:pt x="3033" y="1917"/>
                  <a:pt x="3033" y="1917"/>
                </a:cubicBezTo>
                <a:lnTo>
                  <a:pt x="3031" y="1533"/>
                </a:lnTo>
                <a:cubicBezTo>
                  <a:pt x="2920" y="1577"/>
                  <a:pt x="2877" y="1534"/>
                  <a:pt x="2877" y="1534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9D08214D-D90B-427F-B116-8F48B5A0A205}"/>
              </a:ext>
            </a:extLst>
          </p:cNvPr>
          <p:cNvCxnSpPr>
            <a:cxnSpLocks/>
          </p:cNvCxnSpPr>
          <p:nvPr userDrawn="1"/>
        </p:nvCxnSpPr>
        <p:spPr>
          <a:xfrm>
            <a:off x="695325" y="725228"/>
            <a:ext cx="10801350" cy="5926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32F52AFB-7863-4EA3-B6AF-F9E178A93A3B}"/>
              </a:ext>
            </a:extLst>
          </p:cNvPr>
          <p:cNvSpPr/>
          <p:nvPr userDrawn="1"/>
        </p:nvSpPr>
        <p:spPr>
          <a:xfrm>
            <a:off x="0" y="6519108"/>
            <a:ext cx="12192000" cy="338891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6000"/>
                  <a:lumOff val="24000"/>
                </a:schemeClr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FDE0858-E6C7-4E55-ACA3-B8BB645C1472}"/>
              </a:ext>
            </a:extLst>
          </p:cNvPr>
          <p:cNvSpPr txBox="1"/>
          <p:nvPr userDrawn="1"/>
        </p:nvSpPr>
        <p:spPr>
          <a:xfrm>
            <a:off x="10529249" y="269489"/>
            <a:ext cx="1088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4"/>
                    </a:gs>
                  </a:gsLst>
                  <a:lin ang="5400000" scaled="1"/>
                </a:gradFill>
              </a:rPr>
              <a:t>LOGO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4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22108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9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533719" y="4458724"/>
            <a:ext cx="312457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>
                <a:solidFill>
                  <a:srgbClr val="000000"/>
                </a:solidFill>
                <a:latin typeface="Century Gothic"/>
                <a:ea typeface="微软雅黑" charset="0"/>
              </a:rPr>
              <a:t>在放映模式点击</a:t>
            </a:r>
            <a:r>
              <a:rPr kumimoji="1" lang="en-US" altLang="zh-CN" sz="1333" dirty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获取更多</a:t>
            </a:r>
            <a:r>
              <a:rPr kumimoji="1" lang="zh-CN" altLang="en-US" sz="1333">
                <a:solidFill>
                  <a:srgbClr val="000000"/>
                </a:solidFill>
                <a:latin typeface="Century Gothic"/>
                <a:ea typeface="微软雅黑" charset="0"/>
              </a:rPr>
              <a:t>优质模板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97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Arial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112952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EE2AB90-6129-4638-8D42-8FF3D88FE79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pct20">
            <a:fgClr>
              <a:schemeClr val="bg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62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0" r:id="rId5"/>
    <p:sldLayoutId id="2147483654" r:id="rId6"/>
    <p:sldLayoutId id="2147483661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6">
          <p15:clr>
            <a:srgbClr val="F26B43"/>
          </p15:clr>
        </p15:guide>
        <p15:guide id="2" pos="3840">
          <p15:clr>
            <a:srgbClr val="F26B43"/>
          </p15:clr>
        </p15:guide>
        <p15:guide id="3" pos="438">
          <p15:clr>
            <a:srgbClr val="F26B43"/>
          </p15:clr>
        </p15:guide>
        <p15:guide id="4" pos="7242">
          <p15:clr>
            <a:srgbClr val="F26B43"/>
          </p15:clr>
        </p15:guide>
        <p15:guide id="5" orient="horz" pos="41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4885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eitalk.com/3465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3.0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2947C73-8294-4E41-A0BB-B8B9BCC42A3A}"/>
              </a:ext>
            </a:extLst>
          </p:cNvPr>
          <p:cNvSpPr txBox="1"/>
          <p:nvPr/>
        </p:nvSpPr>
        <p:spPr>
          <a:xfrm>
            <a:off x="4435257" y="1999676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chemeClr val="accent1"/>
                </a:solidFill>
                <a:cs typeface="+mn-ea"/>
                <a:sym typeface="+mn-lt"/>
              </a:rPr>
              <a:t>并行程序</a:t>
            </a:r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汇报答辩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8A385076-F674-4E25-91F0-626746DAF6C2}"/>
              </a:ext>
            </a:extLst>
          </p:cNvPr>
          <p:cNvSpPr/>
          <p:nvPr/>
        </p:nvSpPr>
        <p:spPr>
          <a:xfrm>
            <a:off x="4999115" y="3327616"/>
            <a:ext cx="4966472" cy="51327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41B76CD-26EC-44B5-AB55-19433D0B926B}"/>
              </a:ext>
            </a:extLst>
          </p:cNvPr>
          <p:cNvSpPr txBox="1"/>
          <p:nvPr/>
        </p:nvSpPr>
        <p:spPr>
          <a:xfrm>
            <a:off x="5062746" y="3399586"/>
            <a:ext cx="4966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汇报组：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26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组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指导老师：</a:t>
            </a:r>
            <a:r>
              <a:rPr lang="zh-CN" altLang="en-US" dirty="0">
                <a:solidFill>
                  <a:schemeClr val="bg1"/>
                </a:solidFill>
                <a:cs typeface="+mn-ea"/>
              </a:rPr>
              <a:t>傅游 崔焕庆 花嵘   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16B83A7C-3466-471C-A800-EADD9226D7E9}"/>
              </a:ext>
            </a:extLst>
          </p:cNvPr>
          <p:cNvSpPr/>
          <p:nvPr/>
        </p:nvSpPr>
        <p:spPr>
          <a:xfrm flipH="1">
            <a:off x="-5" y="0"/>
            <a:ext cx="1966494" cy="6857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90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54650307-A2B2-4951-BA5A-D08F6258A334}"/>
              </a:ext>
            </a:extLst>
          </p:cNvPr>
          <p:cNvSpPr/>
          <p:nvPr/>
        </p:nvSpPr>
        <p:spPr>
          <a:xfrm>
            <a:off x="359163" y="1643605"/>
            <a:ext cx="2992054" cy="29920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F98510F8-C794-467B-A9C4-7715682C9235}"/>
              </a:ext>
            </a:extLst>
          </p:cNvPr>
          <p:cNvSpPr/>
          <p:nvPr/>
        </p:nvSpPr>
        <p:spPr>
          <a:xfrm>
            <a:off x="471249" y="1755690"/>
            <a:ext cx="2767882" cy="27678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78092CD5-602C-4174-8189-2869BD3FC05F}"/>
              </a:ext>
            </a:extLst>
          </p:cNvPr>
          <p:cNvSpPr/>
          <p:nvPr/>
        </p:nvSpPr>
        <p:spPr>
          <a:xfrm>
            <a:off x="5819395" y="4297105"/>
            <a:ext cx="35719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小组成员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: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尹浩男 乔丹 贾志愚 刘羽翯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D21370-87E8-48E0-B8E2-3915D33CE5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4" t="10815" r="11511" b="12208"/>
          <a:stretch/>
        </p:blipFill>
        <p:spPr bwMode="auto">
          <a:xfrm>
            <a:off x="823943" y="2157137"/>
            <a:ext cx="1966495" cy="1964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61125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6A302D-7855-F548-99E3-B66D8416B4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1.4 </a:t>
            </a:r>
            <a:r>
              <a:rPr lang="en-CN" dirty="0"/>
              <a:t>数据分析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311D66-01D8-4641-A562-72BF880FDF57}"/>
              </a:ext>
            </a:extLst>
          </p:cNvPr>
          <p:cNvSpPr txBox="1"/>
          <p:nvPr/>
        </p:nvSpPr>
        <p:spPr>
          <a:xfrm>
            <a:off x="725940" y="843677"/>
            <a:ext cx="10466712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dirty="0"/>
              <a:t>-    </a:t>
            </a:r>
            <a:r>
              <a:rPr lang="en-US" altLang="zh-CN" sz="1600" dirty="0" err="1"/>
              <a:t>Cuda</a:t>
            </a:r>
            <a:r>
              <a:rPr lang="zh-CN" altLang="en-US" sz="1600" dirty="0"/>
              <a:t>的优化是很明显的 ，我利用</a:t>
            </a:r>
            <a:r>
              <a:rPr lang="en-US" altLang="zh-CN" sz="1600" dirty="0"/>
              <a:t>python</a:t>
            </a:r>
            <a:r>
              <a:rPr lang="zh-CN" altLang="en-US" sz="1600" dirty="0"/>
              <a:t>写了一个串行的程序，会发现用时明显缩短，</a:t>
            </a:r>
            <a:r>
              <a:rPr lang="en-US" altLang="zh-CN" sz="1600" dirty="0" err="1"/>
              <a:t>cuda</a:t>
            </a:r>
            <a:r>
              <a:rPr lang="zh-CN" altLang="en-US" sz="1600" dirty="0"/>
              <a:t>核函数的执行时间甚至只有</a:t>
            </a:r>
            <a:r>
              <a:rPr lang="en-US" altLang="zh-CN" sz="1600" dirty="0"/>
              <a:t>0.7</a:t>
            </a:r>
            <a:r>
              <a:rPr lang="zh-CN" altLang="en-US" sz="1600" dirty="0"/>
              <a:t>毫秒，可以说是质的提升 。</a:t>
            </a:r>
            <a:endParaRPr lang="en-US" altLang="zh-CN" sz="1600" dirty="0"/>
          </a:p>
          <a:p>
            <a:pPr marL="285750" indent="-285750" algn="l">
              <a:buFontTx/>
              <a:buChar char="-"/>
            </a:pPr>
            <a:r>
              <a:rPr lang="zh-CN" altLang="en-US" sz="1600" dirty="0"/>
              <a:t>为了测试这个</a:t>
            </a:r>
            <a:r>
              <a:rPr lang="en-US" altLang="zh-CN" sz="1600" dirty="0" err="1"/>
              <a:t>cuda</a:t>
            </a:r>
            <a:r>
              <a:rPr lang="zh-CN" altLang="en-US" sz="1600" dirty="0"/>
              <a:t>程序的兼容性和健壮性，我们使用了不止一个数据集，我们会发现，</a:t>
            </a:r>
            <a:r>
              <a:rPr lang="en-US" altLang="zh-CN" sz="1600" dirty="0" err="1"/>
              <a:t>knn</a:t>
            </a:r>
            <a:r>
              <a:rPr lang="zh-CN" altLang="en-US" sz="1600" dirty="0"/>
              <a:t>不是对于任何数据集都使用，尤其是那种</a:t>
            </a:r>
            <a:r>
              <a:rPr lang="zh-CN" altLang="en-CN" sz="1600" dirty="0"/>
              <a:t>结果集</a:t>
            </a:r>
            <a:r>
              <a:rPr lang="zh-CN" altLang="en-US" sz="1600" dirty="0"/>
              <a:t>分类多的数据集，</a:t>
            </a:r>
            <a:r>
              <a:rPr lang="zh-CN" altLang="en-CN" sz="1600" dirty="0"/>
              <a:t>预测</a:t>
            </a:r>
            <a:r>
              <a:rPr lang="zh-CN" altLang="en-US" sz="1600" dirty="0"/>
              <a:t>正确率只有不到</a:t>
            </a:r>
            <a:r>
              <a:rPr lang="en-US" altLang="zh-CN" sz="1600" dirty="0"/>
              <a:t>50%</a:t>
            </a:r>
            <a:r>
              <a:rPr lang="zh-CN" altLang="en-US" sz="1600" dirty="0"/>
              <a:t>，算是我们找的所有数据集中准确率低的离谱的了 </a:t>
            </a:r>
            <a:endParaRPr lang="en-US" altLang="zh-CN" sz="1600" dirty="0"/>
          </a:p>
          <a:p>
            <a:pPr marL="285750" indent="-285750" algn="l">
              <a:buFontTx/>
              <a:buChar char="-"/>
            </a:pPr>
            <a:r>
              <a:rPr lang="zh-CN" altLang="en-US" sz="1600" dirty="0"/>
              <a:t>为了测试内存的申请释放会不会出现问题，我们还测试了超大的数据，测试没有问题，但是我们发现内存的拷贝和其他步骤的执行占用大部分时间，以后可以考虑优化这一方面的内容</a:t>
            </a:r>
            <a:endParaRPr lang="en-CN" sz="1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5F3A9AF-9FDD-4A25-A037-0CDCEB07E91C}"/>
              </a:ext>
            </a:extLst>
          </p:cNvPr>
          <p:cNvSpPr txBox="1"/>
          <p:nvPr/>
        </p:nvSpPr>
        <p:spPr>
          <a:xfrm>
            <a:off x="535742" y="2875003"/>
            <a:ext cx="45844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Python</a:t>
            </a:r>
            <a:r>
              <a:rPr lang="zh-CN" altLang="en-US" sz="1200" dirty="0">
                <a:solidFill>
                  <a:srgbClr val="FF0000"/>
                </a:solidFill>
              </a:rPr>
              <a:t>串行运行结果</a:t>
            </a:r>
            <a:endParaRPr lang="en-US" altLang="zh-CN" sz="1200" dirty="0">
              <a:solidFill>
                <a:srgbClr val="FF0000"/>
              </a:solidFill>
            </a:endParaRPr>
          </a:p>
          <a:p>
            <a:r>
              <a:rPr lang="zh-CN" altLang="en-US" sz="1200" dirty="0"/>
              <a:t>读取文件为</a:t>
            </a:r>
            <a:r>
              <a:rPr lang="en-US" altLang="zh-CN" sz="1200" dirty="0"/>
              <a:t>: glass.csv</a:t>
            </a:r>
          </a:p>
          <a:p>
            <a:r>
              <a:rPr lang="zh-CN" altLang="en-US" sz="1200" dirty="0"/>
              <a:t>根据以下参数来预测结果</a:t>
            </a:r>
            <a:r>
              <a:rPr lang="en-US" altLang="zh-CN" sz="1200" dirty="0"/>
              <a:t>(</a:t>
            </a:r>
            <a:r>
              <a:rPr lang="zh-CN" altLang="en-US" sz="1200" dirty="0"/>
              <a:t>列的名称</a:t>
            </a:r>
            <a:r>
              <a:rPr lang="en-US" altLang="zh-CN" sz="1200" dirty="0"/>
              <a:t>) </a:t>
            </a:r>
            <a:r>
              <a:rPr lang="zh-CN" altLang="en-US" sz="1200" dirty="0"/>
              <a:t>： </a:t>
            </a:r>
            <a:r>
              <a:rPr lang="en-US" altLang="zh-CN" sz="1200" dirty="0"/>
              <a:t>['RI', 'Na', 'Mg', 'Al', 'Si', 'K', 'Ca', 'Ba', 'Fe']</a:t>
            </a:r>
          </a:p>
          <a:p>
            <a:r>
              <a:rPr lang="zh-CN" altLang="en-US" sz="1200" dirty="0"/>
              <a:t>结果所在的列名称是：</a:t>
            </a:r>
            <a:r>
              <a:rPr lang="en-US" altLang="zh-CN" sz="1200" dirty="0"/>
              <a:t>Type    </a:t>
            </a:r>
            <a:r>
              <a:rPr lang="zh-CN" altLang="en-US" sz="1200" dirty="0"/>
              <a:t>他的种类有： </a:t>
            </a:r>
            <a:r>
              <a:rPr lang="en-US" altLang="zh-CN" sz="1200" dirty="0"/>
              <a:t>['1', '2', '3', '5', '6', '7']</a:t>
            </a:r>
          </a:p>
          <a:p>
            <a:r>
              <a:rPr lang="zh-CN" altLang="en-US" sz="1200" dirty="0"/>
              <a:t>准确率为 </a:t>
            </a:r>
            <a:r>
              <a:rPr lang="en-US" altLang="zh-CN" sz="1200" dirty="0"/>
              <a:t>61.111111111111114</a:t>
            </a:r>
          </a:p>
          <a:p>
            <a:r>
              <a:rPr lang="zh-CN" altLang="en-US" sz="1200" dirty="0"/>
              <a:t>程序运行时间：</a:t>
            </a:r>
            <a:r>
              <a:rPr lang="en-US" altLang="zh-CN" sz="1200" dirty="0"/>
              <a:t>0.066445 s</a:t>
            </a:r>
            <a:endParaRPr lang="zh-CN" altLang="en-US" sz="12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426780-B1B1-4F35-AE8D-990ECEDC7255}"/>
              </a:ext>
            </a:extLst>
          </p:cNvPr>
          <p:cNvSpPr txBox="1"/>
          <p:nvPr/>
        </p:nvSpPr>
        <p:spPr>
          <a:xfrm>
            <a:off x="535742" y="4504218"/>
            <a:ext cx="54235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FF0000"/>
                </a:solidFill>
              </a:rPr>
              <a:t>C++ CUDA</a:t>
            </a:r>
            <a:r>
              <a:rPr lang="zh-CN" altLang="en-US" sz="1100" dirty="0">
                <a:solidFill>
                  <a:srgbClr val="FF0000"/>
                </a:solidFill>
              </a:rPr>
              <a:t>运行结果</a:t>
            </a:r>
            <a:endParaRPr lang="en-US" altLang="zh-CN" sz="1100" dirty="0">
              <a:solidFill>
                <a:srgbClr val="FF0000"/>
              </a:solidFill>
            </a:endParaRPr>
          </a:p>
          <a:p>
            <a:r>
              <a:rPr lang="zh-CN" altLang="en-US" sz="1100" dirty="0"/>
              <a:t>未输入参数！！！ 默认</a:t>
            </a:r>
            <a:r>
              <a:rPr lang="en-US" altLang="zh-CN" sz="1100" dirty="0"/>
              <a:t>csv</a:t>
            </a:r>
            <a:r>
              <a:rPr lang="zh-CN" altLang="en-US" sz="1100" dirty="0"/>
              <a:t>文件是</a:t>
            </a:r>
            <a:r>
              <a:rPr lang="en-US" altLang="zh-CN" sz="1100" dirty="0"/>
              <a:t>:../glass.csv</a:t>
            </a:r>
          </a:p>
          <a:p>
            <a:r>
              <a:rPr lang="zh-CN" altLang="en-US" sz="1100" dirty="0"/>
              <a:t>判断依据有 </a:t>
            </a:r>
            <a:r>
              <a:rPr lang="en-US" altLang="zh-CN" sz="1100" dirty="0"/>
              <a:t>: RI , Na , Mg , Al , Si , K , Ca , Ba , Fe ,</a:t>
            </a:r>
          </a:p>
          <a:p>
            <a:r>
              <a:rPr lang="zh-CN" altLang="en-US" sz="1100" dirty="0"/>
              <a:t>结果所在的列名称是：</a:t>
            </a:r>
            <a:r>
              <a:rPr lang="en-US" altLang="zh-CN" sz="1100" dirty="0"/>
              <a:t>Type </a:t>
            </a:r>
            <a:r>
              <a:rPr lang="zh-CN" altLang="en-US" sz="1100" dirty="0"/>
              <a:t>需要预测的值的所有可能参数</a:t>
            </a:r>
            <a:r>
              <a:rPr lang="en-US" altLang="zh-CN" sz="1100" dirty="0"/>
              <a:t>(</a:t>
            </a:r>
            <a:r>
              <a:rPr lang="zh-CN" altLang="en-US" sz="1100" dirty="0"/>
              <a:t>无重复</a:t>
            </a:r>
            <a:r>
              <a:rPr lang="en-US" altLang="zh-CN" sz="1100" dirty="0"/>
              <a:t>)</a:t>
            </a:r>
            <a:r>
              <a:rPr lang="zh-CN" altLang="en-US" sz="1100" dirty="0"/>
              <a:t>有 </a:t>
            </a:r>
            <a:r>
              <a:rPr lang="en-US" altLang="zh-CN" sz="1100" dirty="0"/>
              <a:t>1 2 3 5 6 7</a:t>
            </a:r>
          </a:p>
          <a:p>
            <a:r>
              <a:rPr lang="en-US" altLang="zh-CN" sz="1100" dirty="0"/>
              <a:t>k</a:t>
            </a:r>
            <a:r>
              <a:rPr lang="zh-CN" altLang="en-US" sz="1100" dirty="0"/>
              <a:t>值为：</a:t>
            </a:r>
            <a:r>
              <a:rPr lang="en-US" altLang="zh-CN" sz="1100" dirty="0"/>
              <a:t>14,</a:t>
            </a:r>
            <a:r>
              <a:rPr lang="zh-CN" altLang="en-US" sz="1100" dirty="0"/>
              <a:t>总数据集有</a:t>
            </a:r>
            <a:r>
              <a:rPr lang="en-US" altLang="zh-CN" sz="1100" dirty="0"/>
              <a:t>214</a:t>
            </a:r>
            <a:r>
              <a:rPr lang="zh-CN" altLang="en-US" sz="1100" dirty="0"/>
              <a:t>条，训练集有</a:t>
            </a:r>
            <a:r>
              <a:rPr lang="en-US" altLang="zh-CN" sz="1100" dirty="0"/>
              <a:t>142</a:t>
            </a:r>
            <a:r>
              <a:rPr lang="zh-CN" altLang="en-US" sz="1100" dirty="0"/>
              <a:t>条</a:t>
            </a:r>
            <a:r>
              <a:rPr lang="en-US" altLang="zh-CN" sz="1100" dirty="0"/>
              <a:t>,</a:t>
            </a:r>
            <a:r>
              <a:rPr lang="zh-CN" altLang="en-US" sz="1100" dirty="0"/>
              <a:t>测试集有</a:t>
            </a:r>
            <a:r>
              <a:rPr lang="en-US" altLang="zh-CN" sz="1100" dirty="0"/>
              <a:t>72</a:t>
            </a:r>
            <a:r>
              <a:rPr lang="zh-CN" altLang="en-US" sz="1100" dirty="0"/>
              <a:t>条</a:t>
            </a:r>
          </a:p>
          <a:p>
            <a:r>
              <a:rPr lang="zh-CN" altLang="en-US" sz="1100" dirty="0"/>
              <a:t>此次随机的数据集的准确率为</a:t>
            </a:r>
            <a:r>
              <a:rPr lang="en-US" altLang="zh-CN" sz="1100" dirty="0"/>
              <a:t>: 68.0556%</a:t>
            </a:r>
          </a:p>
          <a:p>
            <a:r>
              <a:rPr lang="zh-CN" altLang="en-US" sz="1100" dirty="0"/>
              <a:t>所有核函数执行时间为 </a:t>
            </a:r>
            <a:r>
              <a:rPr lang="en-US" altLang="zh-CN" sz="1100" dirty="0"/>
              <a:t>: 0.799776 </a:t>
            </a:r>
            <a:r>
              <a:rPr lang="en-US" altLang="zh-CN" sz="1100" dirty="0" err="1"/>
              <a:t>ms</a:t>
            </a:r>
            <a:endParaRPr lang="en-US" altLang="zh-CN" sz="1100" dirty="0"/>
          </a:p>
          <a:p>
            <a:r>
              <a:rPr lang="en-US" altLang="zh-CN" sz="1100" dirty="0"/>
              <a:t>total Cost Time:0 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AC82E5-195A-4956-A49A-208B067DB934}"/>
              </a:ext>
            </a:extLst>
          </p:cNvPr>
          <p:cNvSpPr txBox="1"/>
          <p:nvPr/>
        </p:nvSpPr>
        <p:spPr>
          <a:xfrm>
            <a:off x="6096000" y="4504218"/>
            <a:ext cx="63448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</a:rPr>
              <a:t>大数据集测试 </a:t>
            </a:r>
            <a:r>
              <a:rPr lang="en-US" altLang="zh-CN" sz="1400" dirty="0">
                <a:solidFill>
                  <a:srgbClr val="FF0000"/>
                </a:solidFill>
              </a:rPr>
              <a:t>10000 * 800 =  800_0000 </a:t>
            </a:r>
            <a:r>
              <a:rPr lang="zh-CN" altLang="en-US" sz="1400" dirty="0">
                <a:solidFill>
                  <a:srgbClr val="FF0000"/>
                </a:solidFill>
              </a:rPr>
              <a:t>数据</a:t>
            </a:r>
            <a:endParaRPr lang="en-US" altLang="zh-CN" sz="1400" dirty="0">
              <a:solidFill>
                <a:srgbClr val="FF0000"/>
              </a:solidFill>
            </a:endParaRPr>
          </a:p>
          <a:p>
            <a:r>
              <a:rPr lang="en-US" altLang="zh-CN" sz="1400" dirty="0"/>
              <a:t>already input value， the csv file is:   ../../../</a:t>
            </a:r>
            <a:r>
              <a:rPr lang="en-US" altLang="zh-CN" sz="1400" dirty="0" err="1"/>
              <a:t>knnData</a:t>
            </a:r>
            <a:r>
              <a:rPr lang="en-US" altLang="zh-CN" sz="1400" dirty="0"/>
              <a:t>/20MBfashion-mnist_test.csv</a:t>
            </a:r>
          </a:p>
          <a:p>
            <a:r>
              <a:rPr lang="en-US" altLang="zh-CN" sz="1400" dirty="0"/>
              <a:t>The k value is：14,the all </a:t>
            </a:r>
            <a:r>
              <a:rPr lang="en-US" altLang="zh-CN" sz="1400" dirty="0" err="1"/>
              <a:t>dataSet</a:t>
            </a:r>
            <a:r>
              <a:rPr lang="en-US" altLang="zh-CN" sz="1400" dirty="0"/>
              <a:t> has 10000 pieces of data，</a:t>
            </a:r>
          </a:p>
          <a:p>
            <a:r>
              <a:rPr lang="en-US" altLang="zh-CN" sz="1400" dirty="0"/>
              <a:t>the train Set has 6666,the test set has 3334</a:t>
            </a:r>
          </a:p>
          <a:p>
            <a:r>
              <a:rPr lang="en-US" altLang="zh-CN" sz="1400" dirty="0"/>
              <a:t>this time the accuracy of </a:t>
            </a:r>
            <a:r>
              <a:rPr lang="en-US" altLang="zh-CN" sz="1400" dirty="0" err="1"/>
              <a:t>dataSet</a:t>
            </a:r>
            <a:r>
              <a:rPr lang="en-US" altLang="zh-CN" sz="1400" dirty="0"/>
              <a:t> is 82.7534%</a:t>
            </a:r>
          </a:p>
          <a:p>
            <a:r>
              <a:rPr lang="en-US" altLang="zh-CN" sz="1400" dirty="0"/>
              <a:t>all Kernel Function Cost Time: 127051 </a:t>
            </a:r>
            <a:r>
              <a:rPr lang="en-US" altLang="zh-CN" sz="1400" dirty="0" err="1"/>
              <a:t>ms</a:t>
            </a:r>
            <a:endParaRPr lang="en-US" altLang="zh-CN" sz="1400" dirty="0"/>
          </a:p>
          <a:p>
            <a:r>
              <a:rPr lang="en-US" altLang="zh-CN" sz="1400" dirty="0"/>
              <a:t>total Cost Time:230 s</a:t>
            </a:r>
            <a:endParaRPr lang="en-CN" altLang="zh-CN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084929F-CFBC-4B3F-B0A6-A3FB2163A359}"/>
              </a:ext>
            </a:extLst>
          </p:cNvPr>
          <p:cNvSpPr txBox="1"/>
          <p:nvPr/>
        </p:nvSpPr>
        <p:spPr>
          <a:xfrm>
            <a:off x="6096000" y="2573920"/>
            <a:ext cx="5018202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rgbClr val="FF0000"/>
                </a:solidFill>
              </a:rPr>
              <a:t>不适合</a:t>
            </a:r>
            <a:r>
              <a:rPr lang="en-US" altLang="zh-CN" sz="1100" dirty="0" err="1">
                <a:solidFill>
                  <a:srgbClr val="FF0000"/>
                </a:solidFill>
              </a:rPr>
              <a:t>knn</a:t>
            </a:r>
            <a:r>
              <a:rPr lang="zh-CN" altLang="en-US" sz="1100" dirty="0">
                <a:solidFill>
                  <a:srgbClr val="FF0000"/>
                </a:solidFill>
              </a:rPr>
              <a:t>的数据集</a:t>
            </a:r>
            <a:endParaRPr lang="en-US" altLang="zh-CN" sz="1100" dirty="0">
              <a:solidFill>
                <a:srgbClr val="FF0000"/>
              </a:solidFill>
            </a:endParaRPr>
          </a:p>
          <a:p>
            <a:r>
              <a:rPr lang="zh-CN" altLang="en-US" sz="1100" dirty="0"/>
              <a:t>未输入参数！！！ 默认</a:t>
            </a:r>
            <a:r>
              <a:rPr lang="en-US" altLang="zh-CN" sz="1100" dirty="0"/>
              <a:t>csv</a:t>
            </a:r>
            <a:r>
              <a:rPr lang="zh-CN" altLang="en-US" sz="1100" dirty="0"/>
              <a:t>文件是</a:t>
            </a:r>
            <a:r>
              <a:rPr lang="en-US" altLang="zh-CN" sz="1100" dirty="0"/>
              <a:t>:../wineQuality.csv</a:t>
            </a:r>
          </a:p>
          <a:p>
            <a:r>
              <a:rPr lang="zh-CN" altLang="en-US" sz="1100" dirty="0"/>
              <a:t>判断依据有 </a:t>
            </a:r>
            <a:r>
              <a:rPr lang="en-US" altLang="zh-CN" sz="1100" dirty="0"/>
              <a:t>: fixed acidity , volatile acidity , citric acid , residual sugar , chlorides , free sulfur dioxide , total s</a:t>
            </a:r>
          </a:p>
          <a:p>
            <a:r>
              <a:rPr lang="en-US" altLang="zh-CN" sz="1100" dirty="0" err="1"/>
              <a:t>ulfur</a:t>
            </a:r>
            <a:r>
              <a:rPr lang="en-US" altLang="zh-CN" sz="1100" dirty="0"/>
              <a:t> dioxide , density , pH , sulphates , alcohol ,</a:t>
            </a:r>
          </a:p>
          <a:p>
            <a:r>
              <a:rPr lang="zh-CN" altLang="en-US" sz="1100" dirty="0"/>
              <a:t>结果所在的列名称是：</a:t>
            </a:r>
            <a:r>
              <a:rPr lang="en-US" altLang="zh-CN" sz="1100" dirty="0"/>
              <a:t>quality </a:t>
            </a:r>
            <a:r>
              <a:rPr lang="zh-CN" altLang="en-US" sz="1100" dirty="0"/>
              <a:t>需要预测的值的所有可能参数</a:t>
            </a:r>
            <a:r>
              <a:rPr lang="en-US" altLang="zh-CN" sz="1100" dirty="0"/>
              <a:t>(</a:t>
            </a:r>
            <a:r>
              <a:rPr lang="zh-CN" altLang="en-US" sz="1100" dirty="0"/>
              <a:t>无重复</a:t>
            </a:r>
            <a:r>
              <a:rPr lang="en-US" altLang="zh-CN" sz="1100" dirty="0"/>
              <a:t>)</a:t>
            </a:r>
            <a:r>
              <a:rPr lang="zh-CN" altLang="en-US" sz="1100" dirty="0"/>
              <a:t>有 </a:t>
            </a:r>
            <a:r>
              <a:rPr lang="en-US" altLang="zh-CN" sz="1100" dirty="0"/>
              <a:t>3 4 5 6 7 8 9</a:t>
            </a:r>
          </a:p>
          <a:p>
            <a:r>
              <a:rPr lang="en-US" altLang="zh-CN" sz="1100" dirty="0"/>
              <a:t>k</a:t>
            </a:r>
            <a:r>
              <a:rPr lang="zh-CN" altLang="en-US" sz="1100" dirty="0"/>
              <a:t>值为：</a:t>
            </a:r>
            <a:r>
              <a:rPr lang="en-US" altLang="zh-CN" sz="1100" dirty="0"/>
              <a:t>14,</a:t>
            </a:r>
            <a:r>
              <a:rPr lang="zh-CN" altLang="en-US" sz="1100" dirty="0"/>
              <a:t>总数据集有</a:t>
            </a:r>
            <a:r>
              <a:rPr lang="en-US" altLang="zh-CN" sz="1100" dirty="0"/>
              <a:t>4898</a:t>
            </a:r>
            <a:r>
              <a:rPr lang="zh-CN" altLang="en-US" sz="1100" dirty="0"/>
              <a:t>条，训练集有</a:t>
            </a:r>
            <a:r>
              <a:rPr lang="en-US" altLang="zh-CN" sz="1100" dirty="0"/>
              <a:t>3265</a:t>
            </a:r>
            <a:r>
              <a:rPr lang="zh-CN" altLang="en-US" sz="1100" dirty="0"/>
              <a:t>条</a:t>
            </a:r>
            <a:r>
              <a:rPr lang="en-US" altLang="zh-CN" sz="1100" dirty="0"/>
              <a:t>,</a:t>
            </a:r>
            <a:r>
              <a:rPr lang="zh-CN" altLang="en-US" sz="1100" dirty="0"/>
              <a:t>测试集有</a:t>
            </a:r>
            <a:r>
              <a:rPr lang="en-US" altLang="zh-CN" sz="1100" dirty="0"/>
              <a:t>1633</a:t>
            </a:r>
            <a:r>
              <a:rPr lang="zh-CN" altLang="en-US" sz="1100" dirty="0"/>
              <a:t>条</a:t>
            </a:r>
          </a:p>
          <a:p>
            <a:r>
              <a:rPr lang="zh-CN" altLang="en-US" sz="1100" dirty="0"/>
              <a:t>此次随机的数据集的准确率为</a:t>
            </a:r>
            <a:r>
              <a:rPr lang="en-US" altLang="zh-CN" sz="1100" dirty="0">
                <a:solidFill>
                  <a:srgbClr val="FF0000"/>
                </a:solidFill>
              </a:rPr>
              <a:t>: 46.2952%</a:t>
            </a:r>
          </a:p>
          <a:p>
            <a:r>
              <a:rPr lang="en-US" altLang="zh-CN" sz="1100" dirty="0"/>
              <a:t>all Kernel Function Cost Time: 97.4566 </a:t>
            </a:r>
            <a:r>
              <a:rPr lang="en-US" altLang="zh-CN" sz="1100" dirty="0" err="1"/>
              <a:t>ms</a:t>
            </a:r>
            <a:endParaRPr lang="en-US" altLang="zh-CN" sz="1100" dirty="0"/>
          </a:p>
          <a:p>
            <a:r>
              <a:rPr lang="en-US" altLang="zh-CN" sz="1100" dirty="0"/>
              <a:t>total Cost Time:16 s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9680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椭圆 74"/>
          <p:cNvSpPr/>
          <p:nvPr/>
        </p:nvSpPr>
        <p:spPr>
          <a:xfrm>
            <a:off x="-1286257" y="-2667000"/>
            <a:ext cx="14857114" cy="6732576"/>
          </a:xfrm>
          <a:prstGeom prst="ellipse">
            <a:avLst/>
          </a:prstGeom>
          <a:solidFill>
            <a:srgbClr val="3770A5"/>
          </a:solidFill>
          <a:ln>
            <a:solidFill>
              <a:srgbClr val="3770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73" name="图片 7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9" b="33204"/>
          <a:stretch>
            <a:fillRect/>
          </a:stretch>
        </p:blipFill>
        <p:spPr>
          <a:xfrm>
            <a:off x="-30379" y="-93818"/>
            <a:ext cx="12252223" cy="3971944"/>
          </a:xfrm>
          <a:custGeom>
            <a:avLst/>
            <a:gdLst>
              <a:gd name="connsiteX0" fmla="*/ 0 w 12192000"/>
              <a:gd name="connsiteY0" fmla="*/ 0 h 4624148"/>
              <a:gd name="connsiteX1" fmla="*/ 12192000 w 12192000"/>
              <a:gd name="connsiteY1" fmla="*/ 0 h 4624148"/>
              <a:gd name="connsiteX2" fmla="*/ 12192000 w 12192000"/>
              <a:gd name="connsiteY2" fmla="*/ 2999890 h 4624148"/>
              <a:gd name="connsiteX3" fmla="*/ 12066075 w 12192000"/>
              <a:gd name="connsiteY3" fmla="*/ 3082244 h 4624148"/>
              <a:gd name="connsiteX4" fmla="*/ 6096000 w 12192000"/>
              <a:gd name="connsiteY4" fmla="*/ 4624148 h 4624148"/>
              <a:gd name="connsiteX5" fmla="*/ 125925 w 12192000"/>
              <a:gd name="connsiteY5" fmla="*/ 3082244 h 4624148"/>
              <a:gd name="connsiteX6" fmla="*/ 0 w 12192000"/>
              <a:gd name="connsiteY6" fmla="*/ 2999890 h 462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624148">
                <a:moveTo>
                  <a:pt x="0" y="0"/>
                </a:moveTo>
                <a:lnTo>
                  <a:pt x="12192000" y="0"/>
                </a:lnTo>
                <a:lnTo>
                  <a:pt x="12192000" y="2999890"/>
                </a:lnTo>
                <a:lnTo>
                  <a:pt x="12066075" y="3082244"/>
                </a:lnTo>
                <a:cubicBezTo>
                  <a:pt x="10538200" y="4034911"/>
                  <a:pt x="8427460" y="4624148"/>
                  <a:pt x="6096000" y="4624148"/>
                </a:cubicBezTo>
                <a:cubicBezTo>
                  <a:pt x="3764541" y="4624148"/>
                  <a:pt x="1653800" y="4034911"/>
                  <a:pt x="125925" y="3082244"/>
                </a:cubicBezTo>
                <a:lnTo>
                  <a:pt x="0" y="2999890"/>
                </a:lnTo>
                <a:close/>
              </a:path>
            </a:pathLst>
          </a:custGeom>
        </p:spPr>
      </p:pic>
      <p:sp>
        <p:nvSpPr>
          <p:cNvPr id="11" name="矩形: 圆角 10"/>
          <p:cNvSpPr/>
          <p:nvPr/>
        </p:nvSpPr>
        <p:spPr>
          <a:xfrm>
            <a:off x="2634615" y="791845"/>
            <a:ext cx="6944360" cy="3649345"/>
          </a:xfrm>
          <a:prstGeom prst="roundRect">
            <a:avLst>
              <a:gd name="adj" fmla="val 7573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580639" y="3037394"/>
            <a:ext cx="703072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CUDA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</a:t>
            </a:r>
            <a:r>
              <a:rPr kumimoji="1"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RGB</a:t>
            </a:r>
            <a:r>
              <a: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图像转灰度图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算法</a:t>
            </a:r>
          </a:p>
        </p:txBody>
      </p:sp>
      <p:sp>
        <p:nvSpPr>
          <p:cNvPr id="14" name="矩形 13"/>
          <p:cNvSpPr/>
          <p:nvPr/>
        </p:nvSpPr>
        <p:spPr>
          <a:xfrm>
            <a:off x="4267661" y="3722002"/>
            <a:ext cx="3749278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Implementation of algorithm to convert RGB image to Greyscale image by CUDA</a:t>
            </a:r>
          </a:p>
        </p:txBody>
      </p:sp>
      <p:sp>
        <p:nvSpPr>
          <p:cNvPr id="16" name="矩形 15"/>
          <p:cNvSpPr/>
          <p:nvPr/>
        </p:nvSpPr>
        <p:spPr>
          <a:xfrm flipH="1">
            <a:off x="5299268" y="1010578"/>
            <a:ext cx="1615440" cy="164478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5603947" y="1010578"/>
            <a:ext cx="81304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>
                <a:gradFill>
                  <a:gsLst>
                    <a:gs pos="100000">
                      <a:schemeClr val="bg1">
                        <a:alpha val="0"/>
                      </a:schemeClr>
                    </a:gs>
                    <a:gs pos="63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8800" dirty="0">
                <a:cs typeface="+mn-ea"/>
                <a:sym typeface="+mn-lt"/>
              </a:rPr>
              <a:t>2</a:t>
            </a:r>
            <a:endParaRPr lang="zh-CN" altLang="en-US" sz="8800" dirty="0">
              <a:cs typeface="+mn-ea"/>
              <a:sym typeface="+mn-lt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618836" y="4193309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450503" y="4858725"/>
            <a:ext cx="21839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ea"/>
                <a:sym typeface="+mn-lt"/>
              </a:rPr>
              <a:t>总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思路介绍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6" name="椭圆 5"/>
          <p:cNvSpPr/>
          <p:nvPr/>
        </p:nvSpPr>
        <p:spPr>
          <a:xfrm>
            <a:off x="3526540" y="4969008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9811948" y="4193309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3358207" y="5375747"/>
            <a:ext cx="218393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转换函数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介绍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649857" y="5375747"/>
            <a:ext cx="21839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程序核心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主干代码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9643615" y="4858725"/>
            <a:ext cx="21839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数据分析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3" name="椭圆 2"/>
          <p:cNvSpPr/>
          <p:nvPr/>
        </p:nvSpPr>
        <p:spPr>
          <a:xfrm>
            <a:off x="6620207" y="4995538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451874" y="5439985"/>
            <a:ext cx="21839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核函数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源代码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/>
        </p:nvSpPr>
        <p:spPr>
          <a:xfrm>
            <a:off x="667691" y="871854"/>
            <a:ext cx="10358609" cy="5764193"/>
          </a:xfrm>
          <a:prstGeom prst="parallelogram">
            <a:avLst>
              <a:gd name="adj" fmla="val 21226"/>
            </a:avLst>
          </a:prstGeom>
          <a:gradFill flip="none" rotWithShape="1">
            <a:gsLst>
              <a:gs pos="77000">
                <a:schemeClr val="accent1">
                  <a:alpha val="33000"/>
                  <a:lumMod val="21000"/>
                  <a:lumOff val="79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对话气泡: 矩形 20"/>
          <p:cNvSpPr/>
          <p:nvPr/>
        </p:nvSpPr>
        <p:spPr>
          <a:xfrm>
            <a:off x="1784454" y="4536678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总思路介绍</a:t>
            </a:r>
          </a:p>
        </p:txBody>
      </p:sp>
      <p:sp>
        <p:nvSpPr>
          <p:cNvPr id="2" name="对话气泡: 矩形 1"/>
          <p:cNvSpPr/>
          <p:nvPr/>
        </p:nvSpPr>
        <p:spPr>
          <a:xfrm>
            <a:off x="1582608" y="4711111"/>
            <a:ext cx="2068523" cy="783137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84454" y="4810628"/>
            <a:ext cx="179246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读取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rgb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图像文件，分解源图像得到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R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G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B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分量矩阵</a:t>
            </a:r>
          </a:p>
        </p:txBody>
      </p:sp>
      <p:sp>
        <p:nvSpPr>
          <p:cNvPr id="5" name="L 形 4"/>
          <p:cNvSpPr/>
          <p:nvPr/>
        </p:nvSpPr>
        <p:spPr>
          <a:xfrm>
            <a:off x="1787895" y="2983731"/>
            <a:ext cx="204052" cy="204052"/>
          </a:xfrm>
          <a:prstGeom prst="corner">
            <a:avLst>
              <a:gd name="adj1" fmla="val 18234"/>
              <a:gd name="adj2" fmla="val 20677"/>
            </a:avLst>
          </a:prstGeom>
          <a:solidFill>
            <a:schemeClr val="accent1"/>
          </a:solidFill>
          <a:ln w="38100" cap="rnd">
            <a:solidFill>
              <a:schemeClr val="accent1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L 形 17"/>
          <p:cNvSpPr/>
          <p:nvPr/>
        </p:nvSpPr>
        <p:spPr>
          <a:xfrm rot="10800000">
            <a:off x="10231121" y="1038851"/>
            <a:ext cx="204052" cy="204052"/>
          </a:xfrm>
          <a:prstGeom prst="corner">
            <a:avLst>
              <a:gd name="adj1" fmla="val 18234"/>
              <a:gd name="adj2" fmla="val 20677"/>
            </a:avLst>
          </a:prstGeom>
          <a:solidFill>
            <a:schemeClr val="accent1"/>
          </a:solidFill>
          <a:ln w="44450" cap="rnd">
            <a:solidFill>
              <a:schemeClr val="accent1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对话气泡: 矩形 11"/>
          <p:cNvSpPr/>
          <p:nvPr/>
        </p:nvSpPr>
        <p:spPr>
          <a:xfrm>
            <a:off x="4306724" y="3187783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对话气泡: 矩形 12"/>
          <p:cNvSpPr/>
          <p:nvPr/>
        </p:nvSpPr>
        <p:spPr>
          <a:xfrm>
            <a:off x="4086463" y="3362216"/>
            <a:ext cx="2068523" cy="783137"/>
          </a:xfrm>
          <a:prstGeom prst="wedgeRectCallout">
            <a:avLst>
              <a:gd name="adj1" fmla="val -42766"/>
              <a:gd name="adj2" fmla="val -26633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将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R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G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B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分量矩阵按照行的顺序展开铺一维矩阵</a:t>
            </a:r>
          </a:p>
        </p:txBody>
      </p:sp>
      <p:sp>
        <p:nvSpPr>
          <p:cNvPr id="14" name="对话气泡: 矩形 13"/>
          <p:cNvSpPr/>
          <p:nvPr/>
        </p:nvSpPr>
        <p:spPr>
          <a:xfrm>
            <a:off x="5834327" y="4536678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对话气泡: 矩形 14"/>
          <p:cNvSpPr/>
          <p:nvPr/>
        </p:nvSpPr>
        <p:spPr>
          <a:xfrm>
            <a:off x="5663385" y="4711110"/>
            <a:ext cx="2108728" cy="783138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ln>
                  <a:noFill/>
                </a:ln>
                <a:solidFill>
                  <a:schemeClr val="bg1"/>
                </a:solidFill>
                <a:cs typeface="+mn-ea"/>
                <a:sym typeface="+mn-lt"/>
              </a:rPr>
              <a:t>使用一个一维灰度图矩阵保存RGB值和灰度的转换公式得到的结果，然后将该矩阵再拷贝到内存供</a:t>
            </a:r>
            <a:r>
              <a:rPr lang="en-US" altLang="zh-CN" sz="1200" dirty="0">
                <a:ln>
                  <a:noFill/>
                </a:ln>
                <a:solidFill>
                  <a:schemeClr val="bg1"/>
                </a:solidFill>
                <a:cs typeface="+mn-ea"/>
                <a:sym typeface="+mn-lt"/>
              </a:rPr>
              <a:t>CPU</a:t>
            </a:r>
            <a:r>
              <a:rPr lang="zh-CN" altLang="en-US" sz="1200" dirty="0">
                <a:ln>
                  <a:noFill/>
                </a:ln>
                <a:solidFill>
                  <a:schemeClr val="bg1"/>
                </a:solidFill>
                <a:cs typeface="+mn-ea"/>
                <a:sym typeface="+mn-lt"/>
              </a:rPr>
              <a:t>访问</a:t>
            </a:r>
          </a:p>
        </p:txBody>
      </p:sp>
      <p:sp>
        <p:nvSpPr>
          <p:cNvPr id="4" name="对话气泡: 矩形 3"/>
          <p:cNvSpPr/>
          <p:nvPr/>
        </p:nvSpPr>
        <p:spPr>
          <a:xfrm>
            <a:off x="8326445" y="3187783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对话气泡: 矩形 7"/>
          <p:cNvSpPr/>
          <p:nvPr/>
        </p:nvSpPr>
        <p:spPr>
          <a:xfrm>
            <a:off x="8122483" y="3362215"/>
            <a:ext cx="2108728" cy="783138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将内存中的灰度图矩阵按展开顺序重新铺成二维矩阵，并生成图像，完成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RGB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向灰度图的转换</a:t>
            </a:r>
          </a:p>
        </p:txBody>
      </p:sp>
      <p:sp>
        <p:nvSpPr>
          <p:cNvPr id="11" name="对话气泡: 矩形 10"/>
          <p:cNvSpPr/>
          <p:nvPr/>
        </p:nvSpPr>
        <p:spPr>
          <a:xfrm>
            <a:off x="6276084" y="4472652"/>
            <a:ext cx="883330" cy="221334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rgbClr val="FF0000"/>
                </a:solidFill>
                <a:sym typeface="+mn-lt"/>
              </a:rPr>
              <a:t>核心步骤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318994" y="1363752"/>
            <a:ext cx="7390614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将RGB图像转换为灰度图像程序的算法思想很简单。灰度图像是用不同饱和度的黑色来表示每个图像点，比如用8位 0-255数字表示“灰色”程度，每个像素点只需要一个灰度值。核心步骤是执行计算</a:t>
            </a:r>
            <a:r>
              <a:rPr lang="zh-CN" altLang="en-US" dirty="0">
                <a:ln>
                  <a:noFill/>
                </a:ln>
                <a:solidFill>
                  <a:schemeClr val="tx1"/>
                </a:solidFill>
                <a:cs typeface="+mn-ea"/>
                <a:sym typeface="+mn-lt"/>
              </a:rPr>
              <a:t>RGB值和灰度的转换公式</a:t>
            </a:r>
            <a:r>
              <a:rPr lang="zh-CN" dirty="0"/>
              <a:t>，</a:t>
            </a:r>
            <a:r>
              <a:rPr lang="zh-CN" altLang="en-US" dirty="0"/>
              <a:t>而在每次执行</a:t>
            </a:r>
            <a:r>
              <a:rPr lang="en-US" altLang="zh-CN" dirty="0" err="1"/>
              <a:t>计算</a:t>
            </a:r>
            <a:r>
              <a:rPr lang="zh-CN" altLang="en-US" dirty="0" err="1"/>
              <a:t>该</a:t>
            </a:r>
            <a:r>
              <a:rPr lang="zh-CN" altLang="en-US" dirty="0"/>
              <a:t>函数时利用</a:t>
            </a:r>
            <a:r>
              <a:rPr lang="en-US" altLang="zh-CN" dirty="0"/>
              <a:t>GPU</a:t>
            </a:r>
            <a:r>
              <a:rPr lang="zh-CN" altLang="en-US" dirty="0"/>
              <a:t>的并行计算方法可以加快函数的执行速度。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计算</a:t>
            </a:r>
            <a:r>
              <a:rPr lang="zh-CN" altLang="en-US" dirty="0">
                <a:ln>
                  <a:noFill/>
                </a:ln>
                <a:solidFill>
                  <a:schemeClr val="tx1"/>
                </a:solidFill>
                <a:cs typeface="+mn-ea"/>
                <a:sym typeface="+mn-lt"/>
              </a:rPr>
              <a:t>RGB值和灰度的转换公式</a:t>
            </a:r>
            <a:r>
              <a:rPr lang="zh-CN" altLang="en-US" dirty="0">
                <a:cs typeface="+mn-ea"/>
                <a:sym typeface="+mn-lt"/>
              </a:rPr>
              <a:t>介绍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061720" y="1075690"/>
            <a:ext cx="10812780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Arial Bold" panose="020B0604020202090204" charset="0"/>
                <a:cs typeface="Arial Bold" panose="020B0604020202090204" charset="0"/>
              </a:rPr>
              <a:t>Gray = 0.299*R + 0.587*G + 0.114*B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根据上述公式，将每个像素上的</a:t>
            </a:r>
            <a:r>
              <a:rPr lang="en-US" altLang="zh-CN" sz="2800" dirty="0"/>
              <a:t>R</a:t>
            </a:r>
            <a:r>
              <a:rPr lang="zh-CN" altLang="en-US" sz="2800" dirty="0"/>
              <a:t>，</a:t>
            </a:r>
            <a:r>
              <a:rPr lang="en-US" altLang="zh-CN" sz="2800" dirty="0"/>
              <a:t>G</a:t>
            </a:r>
            <a:r>
              <a:rPr lang="zh-CN" altLang="en-US" sz="2800" dirty="0"/>
              <a:t>，</a:t>
            </a:r>
            <a:r>
              <a:rPr lang="en-US" altLang="zh-CN" sz="2800" dirty="0"/>
              <a:t>B</a:t>
            </a:r>
            <a:r>
              <a:rPr lang="zh-CN" altLang="en-US" sz="2800" dirty="0"/>
              <a:t>值带入公式中进行计算灰度值的运算，再将得到的灰度值赋值给新图像的对应位置，依次遍历所有的像素点之后，完成</a:t>
            </a:r>
            <a:r>
              <a:rPr lang="en-US" altLang="zh-CN" sz="2800" dirty="0"/>
              <a:t>RGB</a:t>
            </a:r>
            <a:r>
              <a:rPr lang="zh-CN" altLang="en-US" sz="2800" dirty="0"/>
              <a:t>图像向灰度图的转换。</a:t>
            </a:r>
          </a:p>
          <a:p>
            <a:endParaRPr lang="zh-CN" altLang="en-US" sz="2800" dirty="0"/>
          </a:p>
          <a:p>
            <a:r>
              <a:rPr lang="zh-CN" altLang="en-US" sz="2800" dirty="0"/>
              <a:t>此外还可以使用以下公式进行转换：</a:t>
            </a:r>
          </a:p>
          <a:p>
            <a:r>
              <a:rPr lang="zh-CN" altLang="en-US" sz="2800" dirty="0"/>
              <a:t>位操作法：Gr</a:t>
            </a:r>
            <a:r>
              <a:rPr lang="en-US" altLang="zh-CN" sz="2800" dirty="0"/>
              <a:t>a</a:t>
            </a:r>
            <a:r>
              <a:rPr lang="zh-CN" altLang="en-US" sz="2800" dirty="0"/>
              <a:t>y= (R*38 + G*75 + B*15) &gt;&gt; 7</a:t>
            </a:r>
          </a:p>
          <a:p>
            <a:r>
              <a:rPr lang="zh-CN" altLang="en-US" sz="2800" dirty="0"/>
              <a:t>均值法：G</a:t>
            </a:r>
            <a:r>
              <a:rPr lang="en-US" altLang="zh-CN" sz="2800" dirty="0"/>
              <a:t>ray</a:t>
            </a:r>
            <a:r>
              <a:rPr lang="zh-CN" altLang="en-US" sz="2800" dirty="0"/>
              <a:t> </a:t>
            </a:r>
            <a:r>
              <a:rPr lang="en-US" altLang="zh-CN" sz="2800" dirty="0"/>
              <a:t>= </a:t>
            </a:r>
            <a:r>
              <a:rPr lang="zh-CN" altLang="en-US" sz="2800" dirty="0"/>
              <a:t>(R + G + B) / 3</a:t>
            </a:r>
          </a:p>
          <a:p>
            <a:r>
              <a:rPr lang="zh-CN" altLang="en-US" sz="2800" dirty="0"/>
              <a:t>最大值法：</a:t>
            </a:r>
            <a:r>
              <a:rPr lang="en-US" altLang="zh-CN" sz="2800" dirty="0"/>
              <a:t>Gray = </a:t>
            </a:r>
            <a:r>
              <a:rPr lang="zh-CN" altLang="en-US" sz="2800" dirty="0"/>
              <a:t>max（R,G,B）</a:t>
            </a:r>
          </a:p>
          <a:p>
            <a:endParaRPr lang="zh-CN" alt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核函数</a:t>
            </a:r>
            <a:r>
              <a:rPr lang="zh-CN" altLang="en-US" dirty="0"/>
              <a:t>介绍</a:t>
            </a:r>
            <a:endParaRPr lang="en-US" dirty="0"/>
          </a:p>
        </p:txBody>
      </p:sp>
      <p:sp>
        <p:nvSpPr>
          <p:cNvPr id="7" name="Text Box 6"/>
          <p:cNvSpPr txBox="1"/>
          <p:nvPr/>
        </p:nvSpPr>
        <p:spPr>
          <a:xfrm>
            <a:off x="696595" y="934720"/>
            <a:ext cx="1079881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原函数：</a:t>
            </a:r>
            <a:endParaRPr lang="en-US" sz="1600"/>
          </a:p>
          <a:p>
            <a:r>
              <a:rPr lang="en-US" sz="1600"/>
              <a:t>for (int y = 0; y &lt; src.rows; y++) {</a:t>
            </a:r>
          </a:p>
          <a:p>
            <a:r>
              <a:rPr lang="en-US" sz="1600"/>
              <a:t>	uchar*cp = src.ptr&lt;uchar&gt;(y);</a:t>
            </a:r>
          </a:p>
          <a:p>
            <a:r>
              <a:rPr lang="en-US" sz="1600"/>
              <a:t>	uchar*gp = cpu_gray.ptr&lt;uchar&gt;(y);</a:t>
            </a:r>
          </a:p>
          <a:p>
            <a:pPr lvl="1"/>
            <a:r>
              <a:rPr lang="en-US" sz="1600"/>
              <a:t>	for (int x = 0; x &lt; src.cols; x++) {</a:t>
            </a:r>
          </a:p>
          <a:p>
            <a:r>
              <a:rPr lang="en-US" sz="1600"/>
              <a:t>		*gp = (15*cp[0] + 75*cp[1] + 38*cp[2]) &gt;&gt; 7;</a:t>
            </a:r>
          </a:p>
          <a:p>
            <a:r>
              <a:rPr lang="en-US" sz="1600"/>
              <a:t>		cp += 3;</a:t>
            </a:r>
          </a:p>
          <a:p>
            <a:r>
              <a:rPr lang="en-US" sz="1600"/>
              <a:t>		gp++;</a:t>
            </a:r>
          </a:p>
          <a:p>
            <a:r>
              <a:rPr lang="en-US" sz="1600"/>
              <a:t>	}</a:t>
            </a:r>
          </a:p>
          <a:p>
            <a:r>
              <a:rPr lang="en-US" sz="1600"/>
              <a:t>}</a:t>
            </a:r>
          </a:p>
          <a:p>
            <a:r>
              <a:rPr lang="zh-CN" altLang="en-US" sz="1600"/>
              <a:t>核函数：</a:t>
            </a:r>
          </a:p>
          <a:p>
            <a:r>
              <a:rPr lang="zh-CN" altLang="en-US" sz="1600"/>
              <a:t>const int idx = blockIdx.x * THREAD_NUM + threadIdx.x;</a:t>
            </a:r>
          </a:p>
          <a:p>
            <a:r>
              <a:rPr lang="zh-CN" altLang="en-US" sz="1600"/>
              <a:t>const int row = idx / cols;</a:t>
            </a:r>
            <a:r>
              <a:rPr lang="en-US" altLang="zh-CN" sz="1600"/>
              <a:t>//id</a:t>
            </a:r>
            <a:r>
              <a:rPr lang="zh-CN" altLang="en-US" sz="1600"/>
              <a:t>除以一行的像素值得到的整数就是该</a:t>
            </a:r>
            <a:r>
              <a:rPr lang="en-US" altLang="zh-CN" sz="1600"/>
              <a:t>id</a:t>
            </a:r>
            <a:r>
              <a:rPr lang="zh-CN" altLang="en-US" sz="1600"/>
              <a:t>位于第几行</a:t>
            </a:r>
          </a:p>
          <a:p>
            <a:r>
              <a:rPr lang="zh-CN" altLang="en-US" sz="1600"/>
              <a:t>const int column = idx % cols;</a:t>
            </a:r>
            <a:r>
              <a:rPr lang="zh-CN" altLang="en-US" sz="1600">
                <a:sym typeface="+mn-ea"/>
              </a:rPr>
              <a:t>除以一行的像素值得到的余数就是该</a:t>
            </a:r>
            <a:r>
              <a:rPr lang="en-US" altLang="zh-CN" sz="1600">
                <a:sym typeface="+mn-ea"/>
              </a:rPr>
              <a:t>id</a:t>
            </a:r>
            <a:r>
              <a:rPr lang="zh-CN" altLang="en-US" sz="1600">
                <a:sym typeface="+mn-ea"/>
              </a:rPr>
              <a:t>位于第几列</a:t>
            </a:r>
            <a:endParaRPr lang="zh-CN" altLang="en-US" sz="1600"/>
          </a:p>
          <a:p>
            <a:r>
              <a:rPr lang="zh-CN" altLang="en-US" sz="1600"/>
              <a:t>if(row &lt; rows &amp;&amp; column &lt; cols) {</a:t>
            </a:r>
          </a:p>
          <a:p>
            <a:r>
              <a:rPr lang="en-US" altLang="zh-CN" sz="1600"/>
              <a:t>	</a:t>
            </a:r>
            <a:r>
              <a:rPr lang="zh-CN" altLang="en-US" sz="1600"/>
              <a:t>gpu_gray[idx] = gpu_r[idx] * 0.299 + gpu_g[idx] * 0.587 + gpu_b[idx] * 0.114;</a:t>
            </a:r>
          </a:p>
          <a:p>
            <a:r>
              <a:rPr lang="zh-CN" altLang="en-US" sz="1600"/>
              <a:t>}</a:t>
            </a:r>
          </a:p>
          <a:p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数据分析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005" y="1911985"/>
            <a:ext cx="9752330" cy="457327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681355" y="914400"/>
            <a:ext cx="107378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效果图，左为灰度图，右为原图</a:t>
            </a:r>
          </a:p>
          <a:p>
            <a:r>
              <a:rPr lang="zh-CN" altLang="en-US"/>
              <a:t>GPUtime: 2.157472 ms</a:t>
            </a:r>
          </a:p>
          <a:p>
            <a:r>
              <a:rPr lang="zh-CN" altLang="en-US"/>
              <a:t>CPUtime: 50.000000 ms</a:t>
            </a:r>
          </a:p>
        </p:txBody>
      </p:sp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椭圆 74">
            <a:extLst>
              <a:ext uri="{FF2B5EF4-FFF2-40B4-BE49-F238E27FC236}">
                <a16:creationId xmlns:a16="http://schemas.microsoft.com/office/drawing/2014/main" id="{7F1AEBED-2490-467A-B519-3816B953134F}"/>
              </a:ext>
            </a:extLst>
          </p:cNvPr>
          <p:cNvSpPr/>
          <p:nvPr/>
        </p:nvSpPr>
        <p:spPr>
          <a:xfrm>
            <a:off x="-1286257" y="-2667000"/>
            <a:ext cx="14857114" cy="6732576"/>
          </a:xfrm>
          <a:prstGeom prst="ellipse">
            <a:avLst/>
          </a:prstGeom>
          <a:solidFill>
            <a:srgbClr val="3770A5"/>
          </a:solidFill>
          <a:ln>
            <a:solidFill>
              <a:srgbClr val="3770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73" name="图片 72">
            <a:extLst>
              <a:ext uri="{FF2B5EF4-FFF2-40B4-BE49-F238E27FC236}">
                <a16:creationId xmlns:a16="http://schemas.microsoft.com/office/drawing/2014/main" id="{9B400A82-6FEE-4BE9-A41F-044BA0E432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9" b="33204"/>
          <a:stretch/>
        </p:blipFill>
        <p:spPr>
          <a:xfrm>
            <a:off x="-60224" y="-93818"/>
            <a:ext cx="12252223" cy="3971944"/>
          </a:xfrm>
          <a:custGeom>
            <a:avLst/>
            <a:gdLst>
              <a:gd name="connsiteX0" fmla="*/ 0 w 12192000"/>
              <a:gd name="connsiteY0" fmla="*/ 0 h 4624148"/>
              <a:gd name="connsiteX1" fmla="*/ 12192000 w 12192000"/>
              <a:gd name="connsiteY1" fmla="*/ 0 h 4624148"/>
              <a:gd name="connsiteX2" fmla="*/ 12192000 w 12192000"/>
              <a:gd name="connsiteY2" fmla="*/ 2999890 h 4624148"/>
              <a:gd name="connsiteX3" fmla="*/ 12066075 w 12192000"/>
              <a:gd name="connsiteY3" fmla="*/ 3082244 h 4624148"/>
              <a:gd name="connsiteX4" fmla="*/ 6096000 w 12192000"/>
              <a:gd name="connsiteY4" fmla="*/ 4624148 h 4624148"/>
              <a:gd name="connsiteX5" fmla="*/ 125925 w 12192000"/>
              <a:gd name="connsiteY5" fmla="*/ 3082244 h 4624148"/>
              <a:gd name="connsiteX6" fmla="*/ 0 w 12192000"/>
              <a:gd name="connsiteY6" fmla="*/ 2999890 h 462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624148">
                <a:moveTo>
                  <a:pt x="0" y="0"/>
                </a:moveTo>
                <a:lnTo>
                  <a:pt x="12192000" y="0"/>
                </a:lnTo>
                <a:lnTo>
                  <a:pt x="12192000" y="2999890"/>
                </a:lnTo>
                <a:lnTo>
                  <a:pt x="12066075" y="3082244"/>
                </a:lnTo>
                <a:cubicBezTo>
                  <a:pt x="10538200" y="4034911"/>
                  <a:pt x="8427460" y="4624148"/>
                  <a:pt x="6096000" y="4624148"/>
                </a:cubicBezTo>
                <a:cubicBezTo>
                  <a:pt x="3764541" y="4624148"/>
                  <a:pt x="1653800" y="4034911"/>
                  <a:pt x="125925" y="3082244"/>
                </a:cubicBezTo>
                <a:lnTo>
                  <a:pt x="0" y="2999890"/>
                </a:lnTo>
                <a:close/>
              </a:path>
            </a:pathLst>
          </a:custGeom>
        </p:spPr>
      </p:pic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B2D700BE-9DEF-4ED7-8D55-0AD4E1C064C0}"/>
              </a:ext>
            </a:extLst>
          </p:cNvPr>
          <p:cNvSpPr/>
          <p:nvPr/>
        </p:nvSpPr>
        <p:spPr>
          <a:xfrm>
            <a:off x="3440482" y="809614"/>
            <a:ext cx="5311035" cy="3649274"/>
          </a:xfrm>
          <a:prstGeom prst="roundRect">
            <a:avLst>
              <a:gd name="adj" fmla="val 7573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A503645-2D8E-4DB7-8A28-F05EC956BBB9}"/>
              </a:ext>
            </a:extLst>
          </p:cNvPr>
          <p:cNvSpPr txBox="1"/>
          <p:nvPr/>
        </p:nvSpPr>
        <p:spPr>
          <a:xfrm>
            <a:off x="4208300" y="3037394"/>
            <a:ext cx="3775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MPI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实现矩阵相乘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68829C2-6B25-416C-B875-1EF4D5FC4C19}"/>
              </a:ext>
            </a:extLst>
          </p:cNvPr>
          <p:cNvSpPr/>
          <p:nvPr/>
        </p:nvSpPr>
        <p:spPr>
          <a:xfrm>
            <a:off x="4267661" y="3722002"/>
            <a:ext cx="3749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matrix multiplication algorithm by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MPI</a:t>
            </a:r>
            <a:endParaRPr kumimoji="0" lang="en-US" altLang="zh-CN" sz="1400" b="0" i="0" u="none" strike="noStrike" kern="1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7C4CFC3-1D84-4615-B6FE-A84264FC7163}"/>
              </a:ext>
            </a:extLst>
          </p:cNvPr>
          <p:cNvSpPr/>
          <p:nvPr/>
        </p:nvSpPr>
        <p:spPr>
          <a:xfrm flipH="1">
            <a:off x="5202748" y="1010578"/>
            <a:ext cx="1615440" cy="164478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563ADD1F-AC40-4904-8B79-8FBF1F0FFB60}"/>
              </a:ext>
            </a:extLst>
          </p:cNvPr>
          <p:cNvSpPr txBox="1">
            <a:spLocks noChangeArrowheads="1"/>
          </p:cNvSpPr>
          <p:nvPr/>
        </p:nvSpPr>
        <p:spPr>
          <a:xfrm>
            <a:off x="5603947" y="1010578"/>
            <a:ext cx="81304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>
                <a:gradFill>
                  <a:gsLst>
                    <a:gs pos="100000">
                      <a:schemeClr val="bg1">
                        <a:alpha val="0"/>
                      </a:schemeClr>
                    </a:gs>
                    <a:gs pos="63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8800" dirty="0">
                <a:cs typeface="+mn-ea"/>
                <a:sym typeface="+mn-lt"/>
              </a:rPr>
              <a:t>3</a:t>
            </a:r>
            <a:endParaRPr lang="zh-CN" altLang="en-US" sz="8800" dirty="0">
              <a:cs typeface="+mn-ea"/>
              <a:sym typeface="+mn-lt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F5C4B6CB-C4EB-4D09-98E5-FF595A853FC7}"/>
              </a:ext>
            </a:extLst>
          </p:cNvPr>
          <p:cNvSpPr/>
          <p:nvPr/>
        </p:nvSpPr>
        <p:spPr>
          <a:xfrm>
            <a:off x="4970915" y="4781558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B84F559-38CE-4198-87D4-8053BEB86880}"/>
              </a:ext>
            </a:extLst>
          </p:cNvPr>
          <p:cNvSpPr txBox="1"/>
          <p:nvPr/>
        </p:nvSpPr>
        <p:spPr>
          <a:xfrm>
            <a:off x="4848367" y="5369516"/>
            <a:ext cx="21839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ea"/>
                <a:sym typeface="+mn-lt"/>
              </a:rPr>
              <a:t>总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思路介绍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05986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F141C6CC-D545-40BE-BFB7-85DB0A3F2152}"/>
              </a:ext>
            </a:extLst>
          </p:cNvPr>
          <p:cNvSpPr/>
          <p:nvPr/>
        </p:nvSpPr>
        <p:spPr>
          <a:xfrm>
            <a:off x="893172" y="893408"/>
            <a:ext cx="10358609" cy="5764193"/>
          </a:xfrm>
          <a:prstGeom prst="parallelogram">
            <a:avLst>
              <a:gd name="adj" fmla="val 21226"/>
            </a:avLst>
          </a:prstGeom>
          <a:gradFill flip="none" rotWithShape="1">
            <a:gsLst>
              <a:gs pos="77000">
                <a:schemeClr val="accent1">
                  <a:alpha val="33000"/>
                  <a:lumMod val="21000"/>
                  <a:lumOff val="79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对话气泡: 矩形 20">
            <a:extLst>
              <a:ext uri="{FF2B5EF4-FFF2-40B4-BE49-F238E27FC236}">
                <a16:creationId xmlns:a16="http://schemas.microsoft.com/office/drawing/2014/main" id="{2ADE1DC4-A9C0-41DC-8953-1086122AD866}"/>
              </a:ext>
            </a:extLst>
          </p:cNvPr>
          <p:cNvSpPr/>
          <p:nvPr/>
        </p:nvSpPr>
        <p:spPr>
          <a:xfrm>
            <a:off x="1784454" y="4536678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2EC863-277F-4DB3-A250-73A0BFC6BE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总思路介绍</a:t>
            </a:r>
          </a:p>
        </p:txBody>
      </p:sp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D532C8D0-594D-4A62-B65C-488CDC171644}"/>
              </a:ext>
            </a:extLst>
          </p:cNvPr>
          <p:cNvSpPr/>
          <p:nvPr/>
        </p:nvSpPr>
        <p:spPr>
          <a:xfrm>
            <a:off x="1613512" y="4711111"/>
            <a:ext cx="2068523" cy="783137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生成随机数矩阵</a:t>
            </a:r>
          </a:p>
        </p:txBody>
      </p:sp>
      <p:sp>
        <p:nvSpPr>
          <p:cNvPr id="5" name="L 形 4">
            <a:extLst>
              <a:ext uri="{FF2B5EF4-FFF2-40B4-BE49-F238E27FC236}">
                <a16:creationId xmlns:a16="http://schemas.microsoft.com/office/drawing/2014/main" id="{1128A865-9BF8-4C15-8929-0ED27B91524F}"/>
              </a:ext>
            </a:extLst>
          </p:cNvPr>
          <p:cNvSpPr/>
          <p:nvPr/>
        </p:nvSpPr>
        <p:spPr>
          <a:xfrm>
            <a:off x="1787895" y="2983731"/>
            <a:ext cx="204052" cy="204052"/>
          </a:xfrm>
          <a:prstGeom prst="corner">
            <a:avLst>
              <a:gd name="adj1" fmla="val 18234"/>
              <a:gd name="adj2" fmla="val 20677"/>
            </a:avLst>
          </a:prstGeom>
          <a:solidFill>
            <a:schemeClr val="accent1"/>
          </a:solidFill>
          <a:ln w="38100" cap="rnd">
            <a:solidFill>
              <a:schemeClr val="accent1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L 形 17">
            <a:extLst>
              <a:ext uri="{FF2B5EF4-FFF2-40B4-BE49-F238E27FC236}">
                <a16:creationId xmlns:a16="http://schemas.microsoft.com/office/drawing/2014/main" id="{CAC1A35A-898D-4669-8AC1-1E3B2AA291E5}"/>
              </a:ext>
            </a:extLst>
          </p:cNvPr>
          <p:cNvSpPr/>
          <p:nvPr/>
        </p:nvSpPr>
        <p:spPr>
          <a:xfrm rot="10800000">
            <a:off x="10231121" y="1038851"/>
            <a:ext cx="204052" cy="204052"/>
          </a:xfrm>
          <a:prstGeom prst="corner">
            <a:avLst>
              <a:gd name="adj1" fmla="val 18234"/>
              <a:gd name="adj2" fmla="val 20677"/>
            </a:avLst>
          </a:prstGeom>
          <a:solidFill>
            <a:schemeClr val="accent1"/>
          </a:solidFill>
          <a:ln w="44450" cap="rnd">
            <a:solidFill>
              <a:schemeClr val="accent1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对话气泡: 矩形 11">
            <a:extLst>
              <a:ext uri="{FF2B5EF4-FFF2-40B4-BE49-F238E27FC236}">
                <a16:creationId xmlns:a16="http://schemas.microsoft.com/office/drawing/2014/main" id="{077C9083-9A8A-4CA3-BB33-B33D079AA970}"/>
              </a:ext>
            </a:extLst>
          </p:cNvPr>
          <p:cNvSpPr/>
          <p:nvPr/>
        </p:nvSpPr>
        <p:spPr>
          <a:xfrm>
            <a:off x="4306724" y="3187783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对话气泡: 矩形 12">
            <a:extLst>
              <a:ext uri="{FF2B5EF4-FFF2-40B4-BE49-F238E27FC236}">
                <a16:creationId xmlns:a16="http://schemas.microsoft.com/office/drawing/2014/main" id="{E9668711-B6E0-4250-9C36-7A359359E2C0}"/>
              </a:ext>
            </a:extLst>
          </p:cNvPr>
          <p:cNvSpPr/>
          <p:nvPr/>
        </p:nvSpPr>
        <p:spPr>
          <a:xfrm>
            <a:off x="4104878" y="3362216"/>
            <a:ext cx="2068523" cy="783137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C6847C5-EC5C-4D73-84CD-5109D6443049}"/>
              </a:ext>
            </a:extLst>
          </p:cNvPr>
          <p:cNvSpPr txBox="1"/>
          <p:nvPr/>
        </p:nvSpPr>
        <p:spPr>
          <a:xfrm>
            <a:off x="4173716" y="3421410"/>
            <a:ext cx="186667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设置核心数目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对话气泡: 矩形 13">
            <a:extLst>
              <a:ext uri="{FF2B5EF4-FFF2-40B4-BE49-F238E27FC236}">
                <a16:creationId xmlns:a16="http://schemas.microsoft.com/office/drawing/2014/main" id="{051C1A6F-9FA3-42D6-861F-10C16C66E7AD}"/>
              </a:ext>
            </a:extLst>
          </p:cNvPr>
          <p:cNvSpPr/>
          <p:nvPr/>
        </p:nvSpPr>
        <p:spPr>
          <a:xfrm>
            <a:off x="5834327" y="4536678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对话气泡: 矩形 14">
            <a:extLst>
              <a:ext uri="{FF2B5EF4-FFF2-40B4-BE49-F238E27FC236}">
                <a16:creationId xmlns:a16="http://schemas.microsoft.com/office/drawing/2014/main" id="{BD278BE2-89CC-4F3C-86DC-D7F80BD83FAD}"/>
              </a:ext>
            </a:extLst>
          </p:cNvPr>
          <p:cNvSpPr/>
          <p:nvPr/>
        </p:nvSpPr>
        <p:spPr>
          <a:xfrm>
            <a:off x="5663385" y="4711110"/>
            <a:ext cx="2108728" cy="783138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在矩阵求和的三层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for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循环前增加编译制导指令</a:t>
            </a:r>
          </a:p>
          <a:p>
            <a:pPr algn="ctr"/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对话气泡: 矩形 3">
            <a:extLst>
              <a:ext uri="{FF2B5EF4-FFF2-40B4-BE49-F238E27FC236}">
                <a16:creationId xmlns:a16="http://schemas.microsoft.com/office/drawing/2014/main" id="{2140B4F6-F088-4D00-8E8C-23BAA504512F}"/>
              </a:ext>
            </a:extLst>
          </p:cNvPr>
          <p:cNvSpPr/>
          <p:nvPr/>
        </p:nvSpPr>
        <p:spPr>
          <a:xfrm>
            <a:off x="8326445" y="3187783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对话气泡: 矩形 7">
            <a:extLst>
              <a:ext uri="{FF2B5EF4-FFF2-40B4-BE49-F238E27FC236}">
                <a16:creationId xmlns:a16="http://schemas.microsoft.com/office/drawing/2014/main" id="{40DAF84B-050A-465A-A031-D3E6574FA292}"/>
              </a:ext>
            </a:extLst>
          </p:cNvPr>
          <p:cNvSpPr/>
          <p:nvPr/>
        </p:nvSpPr>
        <p:spPr>
          <a:xfrm>
            <a:off x="8155503" y="3362215"/>
            <a:ext cx="2108728" cy="783138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测试时间</a:t>
            </a:r>
          </a:p>
        </p:txBody>
      </p:sp>
      <p:sp>
        <p:nvSpPr>
          <p:cNvPr id="11" name="对话气泡: 矩形 10">
            <a:extLst>
              <a:ext uri="{FF2B5EF4-FFF2-40B4-BE49-F238E27FC236}">
                <a16:creationId xmlns:a16="http://schemas.microsoft.com/office/drawing/2014/main" id="{4189BBE5-3783-49FF-AA8C-7D8C7108A4A0}"/>
              </a:ext>
            </a:extLst>
          </p:cNvPr>
          <p:cNvSpPr/>
          <p:nvPr/>
        </p:nvSpPr>
        <p:spPr>
          <a:xfrm>
            <a:off x="6276084" y="4472652"/>
            <a:ext cx="883330" cy="221334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rgbClr val="FF0000"/>
                </a:solidFill>
                <a:sym typeface="+mn-lt"/>
              </a:rPr>
              <a:t>核心步骤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2F550EE-A5FC-41EB-A167-D3E212BDC70E}"/>
              </a:ext>
            </a:extLst>
          </p:cNvPr>
          <p:cNvSpPr txBox="1"/>
          <p:nvPr/>
        </p:nvSpPr>
        <p:spPr>
          <a:xfrm>
            <a:off x="1784453" y="1061776"/>
            <a:ext cx="84797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将串行程序中求解矩阵的三层</a:t>
            </a:r>
            <a:r>
              <a:rPr lang="en-US" altLang="zh-CN" dirty="0"/>
              <a:t>for</a:t>
            </a:r>
            <a:r>
              <a:rPr lang="zh-CN" altLang="en-US" dirty="0"/>
              <a:t>循环使用</a:t>
            </a:r>
            <a:r>
              <a:rPr lang="en-US" altLang="zh-CN" dirty="0" err="1"/>
              <a:t>mpi</a:t>
            </a:r>
            <a:r>
              <a:rPr lang="zh-CN" altLang="en-US" dirty="0"/>
              <a:t>固定格式包裹。将完整矩阵按照输入进程数进行划分，每个核心执行矩阵规模除以进程数个进程</a:t>
            </a:r>
            <a:r>
              <a:rPr lang="en-US" altLang="zh-CN" dirty="0"/>
              <a:t>:</a:t>
            </a:r>
            <a:r>
              <a:rPr lang="en-US" altLang="zh-CN" dirty="0" err="1"/>
              <a:t>matrix_size</a:t>
            </a:r>
            <a:r>
              <a:rPr lang="en-US" altLang="zh-CN" dirty="0"/>
              <a:t>/size(</a:t>
            </a:r>
            <a:r>
              <a:rPr lang="zh-CN" altLang="en-US" dirty="0"/>
              <a:t>其中</a:t>
            </a:r>
            <a:r>
              <a:rPr lang="en-US" altLang="zh-CN" dirty="0"/>
              <a:t>size</a:t>
            </a:r>
            <a:r>
              <a:rPr lang="zh-CN" altLang="en-US" dirty="0"/>
              <a:t>表示输入核心数目</a:t>
            </a:r>
            <a:r>
              <a:rPr lang="en-US" altLang="zh-CN" dirty="0"/>
              <a:t>)</a:t>
            </a:r>
            <a:r>
              <a:rPr lang="zh-CN" altLang="en-US" dirty="0"/>
              <a:t>，达到任务平均分配的目的。每个核心从当前进程编号（</a:t>
            </a:r>
            <a:r>
              <a:rPr lang="en-US" altLang="zh-CN" dirty="0"/>
              <a:t>rank</a:t>
            </a:r>
            <a:r>
              <a:rPr lang="zh-CN" altLang="en-US" dirty="0"/>
              <a:t>）处执行，执行</a:t>
            </a:r>
            <a:r>
              <a:rPr lang="en-US" altLang="zh-CN" dirty="0" err="1"/>
              <a:t>matrix_size</a:t>
            </a:r>
            <a:r>
              <a:rPr lang="en-US" altLang="zh-CN" dirty="0"/>
              <a:t>/size</a:t>
            </a:r>
            <a:r>
              <a:rPr lang="zh-CN" altLang="en-US" dirty="0"/>
              <a:t>次。</a:t>
            </a:r>
            <a:endParaRPr lang="en-US" altLang="zh-CN" dirty="0"/>
          </a:p>
          <a:p>
            <a:r>
              <a:rPr lang="en-US" altLang="zh-CN" dirty="0" err="1"/>
              <a:t>mpi</a:t>
            </a:r>
            <a:r>
              <a:rPr lang="zh-CN" altLang="en-US" dirty="0"/>
              <a:t>矩阵相乘使用列乘行计算。</a:t>
            </a:r>
          </a:p>
        </p:txBody>
      </p:sp>
    </p:spTree>
    <p:extLst>
      <p:ext uri="{BB962C8B-B14F-4D97-AF65-F5344CB8AC3E}">
        <p14:creationId xmlns:p14="http://schemas.microsoft.com/office/powerpoint/2010/main" val="252343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椭圆 74">
            <a:extLst>
              <a:ext uri="{FF2B5EF4-FFF2-40B4-BE49-F238E27FC236}">
                <a16:creationId xmlns:a16="http://schemas.microsoft.com/office/drawing/2014/main" id="{7F1AEBED-2490-467A-B519-3816B953134F}"/>
              </a:ext>
            </a:extLst>
          </p:cNvPr>
          <p:cNvSpPr/>
          <p:nvPr/>
        </p:nvSpPr>
        <p:spPr>
          <a:xfrm>
            <a:off x="-1286257" y="-2667000"/>
            <a:ext cx="14857114" cy="6732576"/>
          </a:xfrm>
          <a:prstGeom prst="ellipse">
            <a:avLst/>
          </a:prstGeom>
          <a:solidFill>
            <a:srgbClr val="3770A5"/>
          </a:solidFill>
          <a:ln>
            <a:solidFill>
              <a:srgbClr val="3770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73" name="图片 72">
            <a:extLst>
              <a:ext uri="{FF2B5EF4-FFF2-40B4-BE49-F238E27FC236}">
                <a16:creationId xmlns:a16="http://schemas.microsoft.com/office/drawing/2014/main" id="{9B400A82-6FEE-4BE9-A41F-044BA0E432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9" b="33204"/>
          <a:stretch/>
        </p:blipFill>
        <p:spPr>
          <a:xfrm>
            <a:off x="-60224" y="-93818"/>
            <a:ext cx="12252223" cy="3971944"/>
          </a:xfrm>
          <a:custGeom>
            <a:avLst/>
            <a:gdLst>
              <a:gd name="connsiteX0" fmla="*/ 0 w 12192000"/>
              <a:gd name="connsiteY0" fmla="*/ 0 h 4624148"/>
              <a:gd name="connsiteX1" fmla="*/ 12192000 w 12192000"/>
              <a:gd name="connsiteY1" fmla="*/ 0 h 4624148"/>
              <a:gd name="connsiteX2" fmla="*/ 12192000 w 12192000"/>
              <a:gd name="connsiteY2" fmla="*/ 2999890 h 4624148"/>
              <a:gd name="connsiteX3" fmla="*/ 12066075 w 12192000"/>
              <a:gd name="connsiteY3" fmla="*/ 3082244 h 4624148"/>
              <a:gd name="connsiteX4" fmla="*/ 6096000 w 12192000"/>
              <a:gd name="connsiteY4" fmla="*/ 4624148 h 4624148"/>
              <a:gd name="connsiteX5" fmla="*/ 125925 w 12192000"/>
              <a:gd name="connsiteY5" fmla="*/ 3082244 h 4624148"/>
              <a:gd name="connsiteX6" fmla="*/ 0 w 12192000"/>
              <a:gd name="connsiteY6" fmla="*/ 2999890 h 462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624148">
                <a:moveTo>
                  <a:pt x="0" y="0"/>
                </a:moveTo>
                <a:lnTo>
                  <a:pt x="12192000" y="0"/>
                </a:lnTo>
                <a:lnTo>
                  <a:pt x="12192000" y="2999890"/>
                </a:lnTo>
                <a:lnTo>
                  <a:pt x="12066075" y="3082244"/>
                </a:lnTo>
                <a:cubicBezTo>
                  <a:pt x="10538200" y="4034911"/>
                  <a:pt x="8427460" y="4624148"/>
                  <a:pt x="6096000" y="4624148"/>
                </a:cubicBezTo>
                <a:cubicBezTo>
                  <a:pt x="3764541" y="4624148"/>
                  <a:pt x="1653800" y="4034911"/>
                  <a:pt x="125925" y="3082244"/>
                </a:cubicBezTo>
                <a:lnTo>
                  <a:pt x="0" y="2999890"/>
                </a:lnTo>
                <a:close/>
              </a:path>
            </a:pathLst>
          </a:custGeom>
        </p:spPr>
      </p:pic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B2D700BE-9DEF-4ED7-8D55-0AD4E1C064C0}"/>
              </a:ext>
            </a:extLst>
          </p:cNvPr>
          <p:cNvSpPr/>
          <p:nvPr/>
        </p:nvSpPr>
        <p:spPr>
          <a:xfrm>
            <a:off x="3440482" y="830723"/>
            <a:ext cx="5311035" cy="3649274"/>
          </a:xfrm>
          <a:prstGeom prst="roundRect">
            <a:avLst>
              <a:gd name="adj" fmla="val 7573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7C4CFC3-1D84-4615-B6FE-A84264FC7163}"/>
              </a:ext>
            </a:extLst>
          </p:cNvPr>
          <p:cNvSpPr/>
          <p:nvPr/>
        </p:nvSpPr>
        <p:spPr>
          <a:xfrm flipH="1">
            <a:off x="5202748" y="1010578"/>
            <a:ext cx="1615440" cy="164478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563ADD1F-AC40-4904-8B79-8FBF1F0FFB60}"/>
              </a:ext>
            </a:extLst>
          </p:cNvPr>
          <p:cNvSpPr txBox="1">
            <a:spLocks noChangeArrowheads="1"/>
          </p:cNvSpPr>
          <p:nvPr/>
        </p:nvSpPr>
        <p:spPr>
          <a:xfrm>
            <a:off x="5603947" y="1010578"/>
            <a:ext cx="81304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>
                <a:gradFill>
                  <a:gsLst>
                    <a:gs pos="100000">
                      <a:schemeClr val="bg1">
                        <a:alpha val="0"/>
                      </a:schemeClr>
                    </a:gs>
                    <a:gs pos="63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8800" dirty="0">
                <a:cs typeface="+mn-ea"/>
                <a:sym typeface="+mn-lt"/>
              </a:rPr>
              <a:t>4</a:t>
            </a:r>
            <a:endParaRPr lang="zh-CN" altLang="en-US" sz="8800" dirty="0">
              <a:cs typeface="+mn-ea"/>
              <a:sym typeface="+mn-lt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F5C4B6CB-C4EB-4D09-98E5-FF595A853FC7}"/>
              </a:ext>
            </a:extLst>
          </p:cNvPr>
          <p:cNvSpPr/>
          <p:nvPr/>
        </p:nvSpPr>
        <p:spPr>
          <a:xfrm>
            <a:off x="618836" y="4193309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B84F559-38CE-4198-87D4-8053BEB86880}"/>
              </a:ext>
            </a:extLst>
          </p:cNvPr>
          <p:cNvSpPr txBox="1"/>
          <p:nvPr/>
        </p:nvSpPr>
        <p:spPr>
          <a:xfrm>
            <a:off x="450503" y="4858725"/>
            <a:ext cx="21839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思路介绍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2E6AE582-D0B3-4D41-9C3C-16B21EFE7165}"/>
              </a:ext>
            </a:extLst>
          </p:cNvPr>
          <p:cNvSpPr/>
          <p:nvPr/>
        </p:nvSpPr>
        <p:spPr>
          <a:xfrm>
            <a:off x="5023419" y="4883140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60BA966-1CDF-41B0-8B1C-57EF104D2995}"/>
              </a:ext>
            </a:extLst>
          </p:cNvPr>
          <p:cNvSpPr/>
          <p:nvPr/>
        </p:nvSpPr>
        <p:spPr>
          <a:xfrm>
            <a:off x="9811948" y="4193309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808DEE9-2E9E-49DD-9D3D-DE1582AFF177}"/>
              </a:ext>
            </a:extLst>
          </p:cNvPr>
          <p:cNvSpPr txBox="1"/>
          <p:nvPr/>
        </p:nvSpPr>
        <p:spPr>
          <a:xfrm>
            <a:off x="3358207" y="5375747"/>
            <a:ext cx="21839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核函数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源代码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EC6BA6D-3D9B-4FEA-9568-13CC8CD7FAB4}"/>
              </a:ext>
            </a:extLst>
          </p:cNvPr>
          <p:cNvSpPr txBox="1"/>
          <p:nvPr/>
        </p:nvSpPr>
        <p:spPr>
          <a:xfrm>
            <a:off x="4918499" y="5338104"/>
            <a:ext cx="21839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程序核心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0F40AE9-A021-42ED-A373-4E85D0F81526}"/>
              </a:ext>
            </a:extLst>
          </p:cNvPr>
          <p:cNvSpPr txBox="1"/>
          <p:nvPr/>
        </p:nvSpPr>
        <p:spPr>
          <a:xfrm>
            <a:off x="9643615" y="4858725"/>
            <a:ext cx="21839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结果分析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E692BC-6A61-493C-A42D-02E77BAF32CB}"/>
              </a:ext>
            </a:extLst>
          </p:cNvPr>
          <p:cNvSpPr txBox="1"/>
          <p:nvPr/>
        </p:nvSpPr>
        <p:spPr>
          <a:xfrm>
            <a:off x="3540466" y="2698282"/>
            <a:ext cx="520366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/>
              <a:t>基于</a:t>
            </a:r>
            <a:r>
              <a:rPr lang="en-US" altLang="zh-CN" sz="2800" dirty="0"/>
              <a:t>OpenMP</a:t>
            </a:r>
            <a:r>
              <a:rPr lang="zh-CN" altLang="en-US" sz="2800" dirty="0"/>
              <a:t>、</a:t>
            </a:r>
            <a:r>
              <a:rPr lang="en-US" altLang="zh-CN" sz="2800" dirty="0"/>
              <a:t>MPI</a:t>
            </a:r>
            <a:r>
              <a:rPr lang="zh-CN" altLang="en-US" sz="2800" dirty="0"/>
              <a:t>、</a:t>
            </a:r>
            <a:endParaRPr lang="en-US" altLang="zh-CN" sz="2800" dirty="0"/>
          </a:p>
          <a:p>
            <a:pPr algn="ctr"/>
            <a:r>
              <a:rPr lang="en-US" altLang="zh-CN" sz="2800" dirty="0"/>
              <a:t>MPI + OpenMP</a:t>
            </a:r>
            <a:r>
              <a:rPr lang="zh-CN" altLang="en-US" sz="2800" dirty="0"/>
              <a:t>的</a:t>
            </a:r>
            <a:r>
              <a:rPr lang="en-US" altLang="zh-CN" sz="2800" dirty="0"/>
              <a:t>KNN</a:t>
            </a:r>
            <a:r>
              <a:rPr lang="zh-CN" altLang="en-US" sz="2800" dirty="0"/>
              <a:t>分类算法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A324D03-4833-4BDD-8AF7-4BBCC221276E}"/>
              </a:ext>
            </a:extLst>
          </p:cNvPr>
          <p:cNvSpPr/>
          <p:nvPr/>
        </p:nvSpPr>
        <p:spPr>
          <a:xfrm>
            <a:off x="3998126" y="3666849"/>
            <a:ext cx="403735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Based on OpenMP, MPI KNN  and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MPI + OpenMP  KNN classification algorithm</a:t>
            </a:r>
          </a:p>
        </p:txBody>
      </p:sp>
    </p:spTree>
    <p:extLst>
      <p:ext uri="{BB962C8B-B14F-4D97-AF65-F5344CB8AC3E}">
        <p14:creationId xmlns:p14="http://schemas.microsoft.com/office/powerpoint/2010/main" val="421101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2EC863-277F-4DB3-A250-73A0BFC6BE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思路介绍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CFC270F-0FCD-4B99-A945-EC4417B86DCB}"/>
              </a:ext>
            </a:extLst>
          </p:cNvPr>
          <p:cNvSpPr/>
          <p:nvPr/>
        </p:nvSpPr>
        <p:spPr>
          <a:xfrm>
            <a:off x="2126211" y="2268207"/>
            <a:ext cx="7377680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1C3EF2A-AB3E-47A9-910E-46666DBE73D6}"/>
              </a:ext>
            </a:extLst>
          </p:cNvPr>
          <p:cNvSpPr txBox="1"/>
          <p:nvPr/>
        </p:nvSpPr>
        <p:spPr>
          <a:xfrm>
            <a:off x="2593760" y="997247"/>
            <a:ext cx="67736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使用</a:t>
            </a:r>
            <a:r>
              <a:rPr lang="en-US" altLang="zh-CN" dirty="0"/>
              <a:t>OpenMP</a:t>
            </a:r>
            <a:r>
              <a:rPr lang="zh-CN" altLang="en-US" dirty="0"/>
              <a:t>对</a:t>
            </a:r>
            <a:r>
              <a:rPr lang="en-US" altLang="zh-CN" dirty="0"/>
              <a:t>for</a:t>
            </a:r>
            <a:r>
              <a:rPr lang="zh-CN" altLang="en-US" dirty="0"/>
              <a:t>循环进行优化</a:t>
            </a:r>
            <a:endParaRPr lang="en-US" altLang="zh-CN" dirty="0"/>
          </a:p>
          <a:p>
            <a:r>
              <a:rPr lang="en-US" altLang="zh-CN" dirty="0"/>
              <a:t>MPI</a:t>
            </a:r>
            <a:r>
              <a:rPr lang="zh-CN" altLang="en-US" dirty="0"/>
              <a:t>将</a:t>
            </a:r>
            <a:r>
              <a:rPr lang="en-US" altLang="zh-CN" dirty="0"/>
              <a:t>for</a:t>
            </a:r>
            <a:r>
              <a:rPr lang="zh-CN" altLang="en-US" dirty="0"/>
              <a:t>循环分块计算，让每个进程计算一个块，最后再将每个进程计算的结果发送到指定的进程，由指定的进程进行统一处理，得到最后的结果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BB0C8F3-A55C-4F30-A02A-27F440C6F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009" y="2724742"/>
            <a:ext cx="5648023" cy="375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51254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城市的夜景&#10;&#10;描述已自动生成">
            <a:extLst>
              <a:ext uri="{FF2B5EF4-FFF2-40B4-BE49-F238E27FC236}">
                <a16:creationId xmlns:a16="http://schemas.microsoft.com/office/drawing/2014/main" id="{D28FAEF4-EF98-441D-A3C1-AE3B0B6B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C76627E-A769-4021-BDC5-3B4C9D6F8AFB}"/>
              </a:ext>
            </a:extLst>
          </p:cNvPr>
          <p:cNvSpPr txBox="1"/>
          <p:nvPr/>
        </p:nvSpPr>
        <p:spPr>
          <a:xfrm>
            <a:off x="0" y="68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hlinkClick r:id="rId3" tooltip="https://leitalk.com/3465"/>
              </a:rPr>
              <a:t>此照片</a:t>
            </a:r>
            <a:r>
              <a:rPr lang="zh-CN" altLang="en-US" sz="900"/>
              <a:t>，作者: 未知作者，许可证: </a:t>
            </a:r>
            <a:r>
              <a:rPr lang="zh-CN" altLang="en-US" sz="900">
                <a:hlinkClick r:id="rId4" tooltip="https://creativecommons.org/licenses/by-sa/3.0/"/>
              </a:rPr>
              <a:t>CC BY-SA</a:t>
            </a:r>
            <a:endParaRPr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2EC863-277F-4DB3-A250-73A0BFC6BE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程序核心代码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8C5D7CB-544F-4F8C-BE91-8587B5A12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57" y="989990"/>
            <a:ext cx="10821881" cy="525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70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2EC863-277F-4DB3-A250-73A0BFC6BE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结果分析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D18DD8D-5705-49B5-9C93-65293966B96E}"/>
              </a:ext>
            </a:extLst>
          </p:cNvPr>
          <p:cNvSpPr txBox="1"/>
          <p:nvPr/>
        </p:nvSpPr>
        <p:spPr>
          <a:xfrm>
            <a:off x="332226" y="3040798"/>
            <a:ext cx="497880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2"/>
                </a:solidFill>
              </a:rPr>
              <a:t>串行执行结果</a:t>
            </a:r>
            <a:endParaRPr lang="en-US" altLang="zh-CN" sz="2000" b="1" dirty="0">
              <a:solidFill>
                <a:schemeClr val="accent2"/>
              </a:solidFill>
            </a:endParaRPr>
          </a:p>
          <a:p>
            <a:r>
              <a:rPr lang="en-US" altLang="zh-CN" dirty="0"/>
              <a:t>KNN_Data.csv</a:t>
            </a:r>
            <a:br>
              <a:rPr lang="en-US" altLang="zh-CN" dirty="0"/>
            </a:br>
            <a:r>
              <a:rPr lang="en-US" altLang="zh-CN" dirty="0"/>
              <a:t>accuracy of </a:t>
            </a:r>
            <a:r>
              <a:rPr lang="en-US" altLang="zh-CN" dirty="0" err="1"/>
              <a:t>dataSet</a:t>
            </a:r>
            <a:r>
              <a:rPr lang="en-US" altLang="zh-CN" dirty="0"/>
              <a:t> is 80.2395%</a:t>
            </a:r>
            <a:br>
              <a:rPr lang="en-US" altLang="zh-CN" dirty="0"/>
            </a:b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cost time 3.14609 seconds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CD7263-CC29-433D-92A8-6806DBFBA3FC}"/>
              </a:ext>
            </a:extLst>
          </p:cNvPr>
          <p:cNvSpPr txBox="1"/>
          <p:nvPr/>
        </p:nvSpPr>
        <p:spPr>
          <a:xfrm>
            <a:off x="6485042" y="947841"/>
            <a:ext cx="490339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>
                <a:solidFill>
                  <a:schemeClr val="accent2"/>
                </a:solidFill>
              </a:rPr>
              <a:t>openMP</a:t>
            </a:r>
            <a:r>
              <a:rPr lang="en-US" altLang="zh-CN" sz="2000" b="1" dirty="0">
                <a:solidFill>
                  <a:schemeClr val="accent2"/>
                </a:solidFill>
              </a:rPr>
              <a:t> </a:t>
            </a:r>
            <a:r>
              <a:rPr lang="zh-CN" altLang="en-US" sz="2000" b="1" dirty="0">
                <a:solidFill>
                  <a:schemeClr val="accent2"/>
                </a:solidFill>
              </a:rPr>
              <a:t>线程数为</a:t>
            </a:r>
            <a:r>
              <a:rPr lang="en-US" altLang="zh-CN" sz="2000" b="1" dirty="0">
                <a:solidFill>
                  <a:schemeClr val="accent2"/>
                </a:solidFill>
              </a:rPr>
              <a:t>10</a:t>
            </a:r>
          </a:p>
          <a:p>
            <a:r>
              <a:rPr lang="en-US" altLang="zh-CN" dirty="0" err="1"/>
              <a:t>ThreadNum</a:t>
            </a:r>
            <a:r>
              <a:rPr lang="en-US" altLang="zh-CN" dirty="0"/>
              <a:t> = 10</a:t>
            </a:r>
          </a:p>
          <a:p>
            <a:r>
              <a:rPr lang="en-US" altLang="zh-CN" dirty="0"/>
              <a:t>KNN_Data.csv</a:t>
            </a:r>
            <a:br>
              <a:rPr lang="en-US" altLang="zh-CN" dirty="0"/>
            </a:br>
            <a:r>
              <a:rPr lang="en-US" altLang="zh-CN" dirty="0"/>
              <a:t>this time the accuracy of </a:t>
            </a:r>
            <a:r>
              <a:rPr lang="en-US" altLang="zh-CN" dirty="0" err="1"/>
              <a:t>dataSet</a:t>
            </a:r>
            <a:r>
              <a:rPr lang="en-US" altLang="zh-CN" dirty="0"/>
              <a:t> is 80.5389%</a:t>
            </a:r>
            <a:br>
              <a:rPr lang="en-US" altLang="zh-CN" dirty="0"/>
            </a:b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cost time 0.679237 seconds</a:t>
            </a:r>
            <a:endParaRPr lang="zh-CN" alt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A8D8C0-86B4-4034-B6B2-F42D922F2417}"/>
              </a:ext>
            </a:extLst>
          </p:cNvPr>
          <p:cNvSpPr txBox="1"/>
          <p:nvPr/>
        </p:nvSpPr>
        <p:spPr>
          <a:xfrm>
            <a:off x="6485042" y="2763799"/>
            <a:ext cx="537473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>
                <a:solidFill>
                  <a:schemeClr val="accent2"/>
                </a:solidFill>
              </a:rPr>
              <a:t>MPi</a:t>
            </a:r>
            <a:r>
              <a:rPr lang="en-US" altLang="zh-CN" sz="2000" b="1" dirty="0">
                <a:solidFill>
                  <a:schemeClr val="accent2"/>
                </a:solidFill>
              </a:rPr>
              <a:t> </a:t>
            </a:r>
            <a:r>
              <a:rPr lang="zh-CN" altLang="en-US" sz="2000" b="1" dirty="0">
                <a:solidFill>
                  <a:schemeClr val="accent2"/>
                </a:solidFill>
              </a:rPr>
              <a:t>进程数为</a:t>
            </a:r>
            <a:r>
              <a:rPr lang="en-US" altLang="zh-CN" sz="2000" b="1" dirty="0">
                <a:solidFill>
                  <a:schemeClr val="accent2"/>
                </a:solidFill>
              </a:rPr>
              <a:t>10</a:t>
            </a:r>
          </a:p>
          <a:p>
            <a:r>
              <a:rPr lang="en-US" altLang="zh-CN" dirty="0" err="1"/>
              <a:t>mpirun</a:t>
            </a:r>
            <a:r>
              <a:rPr lang="en-US" altLang="zh-CN" dirty="0"/>
              <a:t> -np 10 ./</a:t>
            </a:r>
            <a:r>
              <a:rPr lang="en-US" altLang="zh-CN" dirty="0" err="1"/>
              <a:t>mpiKnn</a:t>
            </a:r>
            <a:r>
              <a:rPr lang="en-US" altLang="zh-CN" dirty="0"/>
              <a:t> </a:t>
            </a:r>
            <a:br>
              <a:rPr lang="en-US" altLang="zh-CN" dirty="0"/>
            </a:br>
            <a:r>
              <a:rPr lang="en-US" altLang="zh-CN" dirty="0"/>
              <a:t>total 10 processes</a:t>
            </a:r>
            <a:br>
              <a:rPr lang="en-US" altLang="zh-CN" dirty="0"/>
            </a:br>
            <a:r>
              <a:rPr lang="en-US" altLang="zh-CN" dirty="0"/>
              <a:t>this time the accuracy of </a:t>
            </a:r>
            <a:r>
              <a:rPr lang="en-US" altLang="zh-CN" dirty="0" err="1"/>
              <a:t>dataSet</a:t>
            </a:r>
            <a:r>
              <a:rPr lang="en-US" altLang="zh-CN" dirty="0"/>
              <a:t> is 79.3413%</a:t>
            </a:r>
            <a:br>
              <a:rPr lang="en-US" altLang="zh-CN" dirty="0"/>
            </a:b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cost time 0.738929 seconds</a:t>
            </a:r>
            <a:endParaRPr lang="zh-CN" alt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AC8D233-B06F-4B32-B3E0-7783B5DC92EC}"/>
              </a:ext>
            </a:extLst>
          </p:cNvPr>
          <p:cNvSpPr txBox="1"/>
          <p:nvPr/>
        </p:nvSpPr>
        <p:spPr>
          <a:xfrm>
            <a:off x="6485042" y="4490203"/>
            <a:ext cx="53747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2"/>
                </a:solidFill>
              </a:rPr>
              <a:t>MPI</a:t>
            </a:r>
            <a:r>
              <a:rPr lang="zh-CN" altLang="en-US" sz="2000" b="1" dirty="0">
                <a:solidFill>
                  <a:schemeClr val="accent2"/>
                </a:solidFill>
              </a:rPr>
              <a:t>和</a:t>
            </a:r>
            <a:r>
              <a:rPr lang="en-US" altLang="zh-CN" sz="2000" b="1" dirty="0">
                <a:solidFill>
                  <a:schemeClr val="accent2"/>
                </a:solidFill>
              </a:rPr>
              <a:t>OpenMP</a:t>
            </a:r>
            <a:r>
              <a:rPr lang="zh-CN" altLang="en-US" sz="2000" b="1" dirty="0">
                <a:solidFill>
                  <a:schemeClr val="accent2"/>
                </a:solidFill>
              </a:rPr>
              <a:t>混合 </a:t>
            </a:r>
            <a:endParaRPr lang="en-US" altLang="zh-CN" sz="2000" b="1" dirty="0">
              <a:solidFill>
                <a:schemeClr val="accent2"/>
              </a:solidFill>
            </a:endParaRPr>
          </a:p>
          <a:p>
            <a:r>
              <a:rPr lang="en-US" altLang="zh-CN" dirty="0" err="1"/>
              <a:t>mpirun</a:t>
            </a:r>
            <a:r>
              <a:rPr lang="en-US" altLang="zh-CN" dirty="0"/>
              <a:t> -np 28 ./</a:t>
            </a:r>
            <a:r>
              <a:rPr lang="en-US" altLang="zh-CN" dirty="0" err="1"/>
              <a:t>hybridMpiAndOpenMPKnn</a:t>
            </a:r>
            <a:r>
              <a:rPr lang="en-US" altLang="zh-CN" dirty="0"/>
              <a:t> </a:t>
            </a:r>
            <a:br>
              <a:rPr lang="en-US" altLang="zh-CN" dirty="0"/>
            </a:br>
            <a:r>
              <a:rPr lang="en-US" altLang="zh-CN" dirty="0" err="1"/>
              <a:t>threadNum</a:t>
            </a:r>
            <a:r>
              <a:rPr lang="en-US" altLang="zh-CN" dirty="0"/>
              <a:t> = 2</a:t>
            </a:r>
            <a:br>
              <a:rPr lang="en-US" altLang="zh-CN" dirty="0"/>
            </a:br>
            <a:r>
              <a:rPr lang="en-US" altLang="zh-CN" dirty="0"/>
              <a:t>total 28 processes</a:t>
            </a:r>
            <a:br>
              <a:rPr lang="en-US" altLang="zh-CN" dirty="0"/>
            </a:br>
            <a:r>
              <a:rPr lang="en-US" altLang="zh-CN" dirty="0"/>
              <a:t>this time the accuracy of </a:t>
            </a:r>
            <a:r>
              <a:rPr lang="en-US" altLang="zh-CN" dirty="0" err="1"/>
              <a:t>dataSet</a:t>
            </a:r>
            <a:r>
              <a:rPr lang="en-US" altLang="zh-CN" dirty="0"/>
              <a:t> is 79.9401%</a:t>
            </a:r>
            <a:br>
              <a:rPr lang="en-US" altLang="zh-CN" dirty="0"/>
            </a:b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cost time 0.496747 seconds</a:t>
            </a:r>
            <a:endParaRPr lang="zh-CN" alt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CBFFC97-F29E-472F-9003-FB332A4E5248}"/>
              </a:ext>
            </a:extLst>
          </p:cNvPr>
          <p:cNvSpPr txBox="1"/>
          <p:nvPr/>
        </p:nvSpPr>
        <p:spPr>
          <a:xfrm>
            <a:off x="4206548" y="3040798"/>
            <a:ext cx="169148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b="1" i="1" dirty="0">
                <a:gradFill>
                  <a:gsLst>
                    <a:gs pos="0">
                      <a:schemeClr val="accent1"/>
                    </a:gs>
                    <a:gs pos="100000">
                      <a:schemeClr val="accent4"/>
                    </a:gs>
                  </a:gsLst>
                  <a:lin ang="5400000" scaled="1"/>
                </a:gradFill>
                <a:effectLst>
                  <a:outerShdw blurRad="88900" dist="38100" dir="2700000" algn="tl">
                    <a:schemeClr val="tx1">
                      <a:lumMod val="75000"/>
                      <a:lumOff val="25000"/>
                      <a:alpha val="20000"/>
                    </a:schemeClr>
                  </a:outerShdw>
                </a:effectLst>
                <a:cs typeface="+mn-ea"/>
                <a:sym typeface="+mn-lt"/>
              </a:rPr>
              <a:t>VS</a:t>
            </a:r>
            <a:endParaRPr lang="zh-CN" altLang="en-US" sz="8800" b="1" i="1" dirty="0">
              <a:gradFill>
                <a:gsLst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effectLst>
                <a:outerShdw blurRad="88900" dist="38100" dir="2700000" algn="tl">
                  <a:schemeClr val="tx1">
                    <a:lumMod val="75000"/>
                    <a:lumOff val="25000"/>
                    <a:alpha val="20000"/>
                  </a:scheme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8491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矩形 86">
            <a:extLst>
              <a:ext uri="{FF2B5EF4-FFF2-40B4-BE49-F238E27FC236}">
                <a16:creationId xmlns:a16="http://schemas.microsoft.com/office/drawing/2014/main" id="{D58EC76F-AF07-4071-AD2C-00B123EEEE62}"/>
              </a:ext>
            </a:extLst>
          </p:cNvPr>
          <p:cNvSpPr/>
          <p:nvPr/>
        </p:nvSpPr>
        <p:spPr>
          <a:xfrm>
            <a:off x="-12429" y="-13811"/>
            <a:ext cx="1219200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947C73-8294-4E41-A0BB-B8B9BCC42A3A}"/>
              </a:ext>
            </a:extLst>
          </p:cNvPr>
          <p:cNvSpPr txBox="1"/>
          <p:nvPr/>
        </p:nvSpPr>
        <p:spPr>
          <a:xfrm>
            <a:off x="5287927" y="2157137"/>
            <a:ext cx="3570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spc="600" dirty="0">
                <a:solidFill>
                  <a:schemeClr val="accent1"/>
                </a:solidFill>
                <a:latin typeface="+mn-ea"/>
                <a:cs typeface="+mn-ea"/>
                <a:sym typeface="+mn-lt"/>
              </a:rPr>
              <a:t>感谢观看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8A385076-F674-4E25-91F0-626746DAF6C2}"/>
              </a:ext>
            </a:extLst>
          </p:cNvPr>
          <p:cNvSpPr/>
          <p:nvPr/>
        </p:nvSpPr>
        <p:spPr>
          <a:xfrm>
            <a:off x="5626217" y="3415189"/>
            <a:ext cx="2893627" cy="46166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4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41B76CD-26EC-44B5-AB55-19433D0B926B}"/>
              </a:ext>
            </a:extLst>
          </p:cNvPr>
          <p:cNvSpPr txBox="1"/>
          <p:nvPr/>
        </p:nvSpPr>
        <p:spPr>
          <a:xfrm>
            <a:off x="5851065" y="3426765"/>
            <a:ext cx="2470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汇报组：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26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组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16B83A7C-3466-471C-A800-EADD9226D7E9}"/>
              </a:ext>
            </a:extLst>
          </p:cNvPr>
          <p:cNvSpPr/>
          <p:nvPr/>
        </p:nvSpPr>
        <p:spPr>
          <a:xfrm flipH="1">
            <a:off x="-5" y="0"/>
            <a:ext cx="1966494" cy="6857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90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54650307-A2B2-4951-BA5A-D08F6258A334}"/>
              </a:ext>
            </a:extLst>
          </p:cNvPr>
          <p:cNvSpPr/>
          <p:nvPr/>
        </p:nvSpPr>
        <p:spPr>
          <a:xfrm>
            <a:off x="359163" y="1643605"/>
            <a:ext cx="2992054" cy="29920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F98510F8-C794-467B-A9C4-7715682C9235}"/>
              </a:ext>
            </a:extLst>
          </p:cNvPr>
          <p:cNvSpPr/>
          <p:nvPr/>
        </p:nvSpPr>
        <p:spPr>
          <a:xfrm>
            <a:off x="519704" y="1741472"/>
            <a:ext cx="2767882" cy="276788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F7546E2-0721-4F00-96D9-55A0DEA567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4" t="10815" r="11511" b="12208"/>
          <a:stretch/>
        </p:blipFill>
        <p:spPr bwMode="auto">
          <a:xfrm>
            <a:off x="823943" y="2157137"/>
            <a:ext cx="1966495" cy="1964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8174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D4774915-D6BC-4AF5-8353-B4B7FE7209B0}"/>
              </a:ext>
            </a:extLst>
          </p:cNvPr>
          <p:cNvSpPr/>
          <p:nvPr/>
        </p:nvSpPr>
        <p:spPr>
          <a:xfrm>
            <a:off x="-3" y="-13885"/>
            <a:ext cx="1219200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0FFC99D-FE60-4D33-9F64-EE31A6A42DE9}"/>
              </a:ext>
            </a:extLst>
          </p:cNvPr>
          <p:cNvSpPr/>
          <p:nvPr/>
        </p:nvSpPr>
        <p:spPr>
          <a:xfrm flipH="1">
            <a:off x="334958" y="549275"/>
            <a:ext cx="2698175" cy="23791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90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573F685-140B-43AD-89F9-17DCB9313A6F}"/>
              </a:ext>
            </a:extLst>
          </p:cNvPr>
          <p:cNvSpPr txBox="1"/>
          <p:nvPr/>
        </p:nvSpPr>
        <p:spPr>
          <a:xfrm>
            <a:off x="1112461" y="3398303"/>
            <a:ext cx="33970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CUDA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KNN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算法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5E2A74-3976-4479-ACC1-952C1C877709}"/>
              </a:ext>
            </a:extLst>
          </p:cNvPr>
          <p:cNvSpPr txBox="1"/>
          <p:nvPr/>
        </p:nvSpPr>
        <p:spPr>
          <a:xfrm>
            <a:off x="4455912" y="4699224"/>
            <a:ext cx="52036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/>
              <a:t>基于</a:t>
            </a:r>
            <a:r>
              <a:rPr lang="en-US" altLang="zh-CN" sz="2800" dirty="0"/>
              <a:t>OpenMP</a:t>
            </a:r>
            <a:r>
              <a:rPr lang="zh-CN" altLang="en-US" sz="2800" dirty="0"/>
              <a:t>、</a:t>
            </a:r>
            <a:r>
              <a:rPr lang="en-US" altLang="zh-CN" sz="2800" dirty="0"/>
              <a:t>MPI</a:t>
            </a:r>
            <a:r>
              <a:rPr lang="zh-CN" altLang="en-US" sz="2800" dirty="0"/>
              <a:t>、</a:t>
            </a:r>
            <a:endParaRPr lang="en-US" altLang="zh-CN" sz="2800" dirty="0"/>
          </a:p>
          <a:p>
            <a:pPr algn="ctr"/>
            <a:r>
              <a:rPr lang="en-US" altLang="zh-CN" sz="2800" dirty="0"/>
              <a:t>MPI + OpenMP</a:t>
            </a:r>
            <a:r>
              <a:rPr lang="zh-CN" altLang="en-US" sz="2800" dirty="0"/>
              <a:t>的</a:t>
            </a:r>
            <a:r>
              <a:rPr lang="en-US" altLang="zh-CN" sz="2800" dirty="0"/>
              <a:t>KNN</a:t>
            </a:r>
            <a:r>
              <a:rPr lang="zh-CN" altLang="en-US" sz="2800" dirty="0"/>
              <a:t>分类算法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05EA20-7D78-454A-8340-B7B83ADDECD1}"/>
              </a:ext>
            </a:extLst>
          </p:cNvPr>
          <p:cNvSpPr txBox="1"/>
          <p:nvPr/>
        </p:nvSpPr>
        <p:spPr>
          <a:xfrm>
            <a:off x="719921" y="4626770"/>
            <a:ext cx="39719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CUDA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</a:t>
            </a:r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RGB</a:t>
            </a:r>
          </a:p>
          <a:p>
            <a:pPr algn="ctr"/>
            <a:r>
              <a: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图像转灰度图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算法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484D21-75FA-4A07-B1C0-2DB3CE512F18}"/>
              </a:ext>
            </a:extLst>
          </p:cNvPr>
          <p:cNvSpPr txBox="1"/>
          <p:nvPr/>
        </p:nvSpPr>
        <p:spPr>
          <a:xfrm>
            <a:off x="829016" y="1266474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gradFill>
                  <a:gsLst>
                    <a:gs pos="100000">
                      <a:schemeClr val="bg1">
                        <a:alpha val="0"/>
                      </a:schemeClr>
                    </a:gs>
                    <a:gs pos="51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CN" altLang="en-US" sz="5400" dirty="0">
                <a:gradFill>
                  <a:gsLst>
                    <a:gs pos="100000">
                      <a:schemeClr val="bg1">
                        <a:alpha val="0"/>
                      </a:schemeClr>
                    </a:gs>
                    <a:gs pos="63000">
                      <a:schemeClr val="bg1"/>
                    </a:gs>
                  </a:gsLst>
                  <a:lin ang="5400000" scaled="1"/>
                </a:gradFill>
                <a:cs typeface="+mn-ea"/>
                <a:sym typeface="+mn-lt"/>
              </a:rPr>
              <a:t>目录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C4DCA5C-C528-4812-A6A3-D7A04240991A}"/>
              </a:ext>
            </a:extLst>
          </p:cNvPr>
          <p:cNvSpPr txBox="1"/>
          <p:nvPr/>
        </p:nvSpPr>
        <p:spPr>
          <a:xfrm>
            <a:off x="800870" y="1035641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gradFill>
                  <a:gsLst>
                    <a:gs pos="100000">
                      <a:schemeClr val="bg1">
                        <a:alpha val="0"/>
                      </a:schemeClr>
                    </a:gs>
                    <a:gs pos="51000">
                      <a:schemeClr val="bg1"/>
                    </a:gs>
                  </a:gsLst>
                  <a:lin ang="5400000" scaled="1"/>
                </a:gradFill>
                <a:cs typeface="+mn-ea"/>
                <a:sym typeface="+mn-lt"/>
              </a:rPr>
              <a:t>CONTENT</a:t>
            </a:r>
            <a:endParaRPr lang="zh-CN" altLang="en-US" sz="2400" dirty="0">
              <a:gradFill>
                <a:gsLst>
                  <a:gs pos="100000">
                    <a:schemeClr val="bg1">
                      <a:alpha val="0"/>
                    </a:schemeClr>
                  </a:gs>
                  <a:gs pos="51000">
                    <a:schemeClr val="bg1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A872D02-8799-4547-A52C-10A0D6EF6678}"/>
              </a:ext>
            </a:extLst>
          </p:cNvPr>
          <p:cNvSpPr txBox="1"/>
          <p:nvPr/>
        </p:nvSpPr>
        <p:spPr>
          <a:xfrm flipH="1">
            <a:off x="798297" y="3307785"/>
            <a:ext cx="283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1"/>
                </a:solidFill>
                <a:cs typeface="+mn-ea"/>
                <a:sym typeface="+mn-lt"/>
              </a:rPr>
              <a:t>1</a:t>
            </a:r>
            <a:endParaRPr lang="zh-CN" altLang="en-US" sz="36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6B863D2-588C-49DC-8D9B-B98C55085493}"/>
              </a:ext>
            </a:extLst>
          </p:cNvPr>
          <p:cNvSpPr/>
          <p:nvPr/>
        </p:nvSpPr>
        <p:spPr>
          <a:xfrm>
            <a:off x="5300954" y="5652108"/>
            <a:ext cx="306449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Based on OpenMP, MPI KNN  and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MPI + OpenMP  KNN classification algorithm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B0AED39-C701-4075-8C37-805F758D7BB6}"/>
              </a:ext>
            </a:extLst>
          </p:cNvPr>
          <p:cNvSpPr/>
          <p:nvPr/>
        </p:nvSpPr>
        <p:spPr>
          <a:xfrm>
            <a:off x="1112461" y="5619898"/>
            <a:ext cx="306449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Implementation of algorithm to convert RGB image to Greyscale image by CUDA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944C4B9E-2A85-47D0-884A-8C9700B4979C}"/>
              </a:ext>
            </a:extLst>
          </p:cNvPr>
          <p:cNvSpPr/>
          <p:nvPr/>
        </p:nvSpPr>
        <p:spPr>
          <a:xfrm>
            <a:off x="4691900" y="4245649"/>
            <a:ext cx="428260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Based on OpenMP, MPI KNN  and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MPI + OpenMP matrix multiplication algorithm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214901B-6FCA-4D4B-8DE7-CE09199B917A}"/>
              </a:ext>
            </a:extLst>
          </p:cNvPr>
          <p:cNvSpPr txBox="1"/>
          <p:nvPr/>
        </p:nvSpPr>
        <p:spPr>
          <a:xfrm flipH="1">
            <a:off x="4575308" y="4621314"/>
            <a:ext cx="283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1"/>
                </a:solidFill>
                <a:cs typeface="+mn-ea"/>
                <a:sym typeface="+mn-lt"/>
              </a:rPr>
              <a:t>4</a:t>
            </a:r>
            <a:endParaRPr lang="zh-CN" altLang="en-US" sz="36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4D240FE-9A8D-4D46-9870-56E2FBC546A4}"/>
              </a:ext>
            </a:extLst>
          </p:cNvPr>
          <p:cNvSpPr txBox="1"/>
          <p:nvPr/>
        </p:nvSpPr>
        <p:spPr>
          <a:xfrm flipH="1">
            <a:off x="829016" y="4646499"/>
            <a:ext cx="283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1"/>
                </a:solidFill>
                <a:cs typeface="+mn-ea"/>
                <a:sym typeface="+mn-lt"/>
              </a:rPr>
              <a:t>2</a:t>
            </a:r>
            <a:endParaRPr lang="zh-CN" altLang="en-US" sz="36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4A90117F-B807-4083-9F2D-F5F57A0FB845}"/>
              </a:ext>
            </a:extLst>
          </p:cNvPr>
          <p:cNvSpPr txBox="1"/>
          <p:nvPr/>
        </p:nvSpPr>
        <p:spPr>
          <a:xfrm flipH="1">
            <a:off x="4585009" y="3307784"/>
            <a:ext cx="283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1"/>
                </a:solidFill>
                <a:cs typeface="+mn-ea"/>
                <a:sym typeface="+mn-lt"/>
              </a:rPr>
              <a:t>3</a:t>
            </a:r>
            <a:endParaRPr lang="zh-CN" altLang="en-US" sz="36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6" name="直角三角形 35">
            <a:extLst>
              <a:ext uri="{FF2B5EF4-FFF2-40B4-BE49-F238E27FC236}">
                <a16:creationId xmlns:a16="http://schemas.microsoft.com/office/drawing/2014/main" id="{1A61A018-279C-488C-ACEC-344D058D5296}"/>
              </a:ext>
            </a:extLst>
          </p:cNvPr>
          <p:cNvSpPr/>
          <p:nvPr/>
        </p:nvSpPr>
        <p:spPr>
          <a:xfrm rot="16200000">
            <a:off x="11534924" y="5980007"/>
            <a:ext cx="328718" cy="328718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 descr="图片包含 户外, 天空&#10;&#10;描述已自动生成">
            <a:extLst>
              <a:ext uri="{FF2B5EF4-FFF2-40B4-BE49-F238E27FC236}">
                <a16:creationId xmlns:a16="http://schemas.microsoft.com/office/drawing/2014/main" id="{61D667BB-1B05-45CD-9457-FF7F17ECE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25" b="38584"/>
          <a:stretch/>
        </p:blipFill>
        <p:spPr>
          <a:xfrm>
            <a:off x="3033133" y="670997"/>
            <a:ext cx="8823909" cy="217791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11685B9E-D2C0-4314-8233-0354F9963C60}"/>
              </a:ext>
            </a:extLst>
          </p:cNvPr>
          <p:cNvSpPr/>
          <p:nvPr/>
        </p:nvSpPr>
        <p:spPr>
          <a:xfrm>
            <a:off x="940018" y="3889738"/>
            <a:ext cx="331951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Implementation of KNN algorithm by CUDA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826FDFA-0B1F-4D0B-AE99-C51805F54325}"/>
              </a:ext>
            </a:extLst>
          </p:cNvPr>
          <p:cNvSpPr txBox="1"/>
          <p:nvPr/>
        </p:nvSpPr>
        <p:spPr>
          <a:xfrm>
            <a:off x="4835023" y="3386834"/>
            <a:ext cx="44454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/>
              <a:t>基于</a:t>
            </a:r>
            <a:r>
              <a:rPr lang="en-US" altLang="zh-CN" sz="2800" dirty="0"/>
              <a:t>OpenMP</a:t>
            </a:r>
            <a:r>
              <a:rPr lang="zh-CN" altLang="en-US" sz="2800" dirty="0"/>
              <a:t>、</a:t>
            </a:r>
            <a:r>
              <a:rPr lang="en-US" altLang="zh-CN" sz="2800" dirty="0"/>
              <a:t>MPI</a:t>
            </a:r>
            <a:r>
              <a:rPr lang="zh-CN" altLang="en-US" sz="2800" dirty="0"/>
              <a:t>、</a:t>
            </a:r>
            <a:endParaRPr lang="en-US" altLang="zh-CN" sz="2800" dirty="0"/>
          </a:p>
          <a:p>
            <a:pPr algn="ctr"/>
            <a:r>
              <a:rPr lang="en-US" altLang="zh-CN" sz="2800" dirty="0"/>
              <a:t>MPI + OpenMP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的矩阵相乘</a:t>
            </a:r>
          </a:p>
        </p:txBody>
      </p:sp>
    </p:spTree>
    <p:extLst>
      <p:ext uri="{BB962C8B-B14F-4D97-AF65-F5344CB8AC3E}">
        <p14:creationId xmlns:p14="http://schemas.microsoft.com/office/powerpoint/2010/main" val="92589181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椭圆 74">
            <a:extLst>
              <a:ext uri="{FF2B5EF4-FFF2-40B4-BE49-F238E27FC236}">
                <a16:creationId xmlns:a16="http://schemas.microsoft.com/office/drawing/2014/main" id="{7F1AEBED-2490-467A-B519-3816B953134F}"/>
              </a:ext>
            </a:extLst>
          </p:cNvPr>
          <p:cNvSpPr/>
          <p:nvPr/>
        </p:nvSpPr>
        <p:spPr>
          <a:xfrm>
            <a:off x="-1286257" y="-2667000"/>
            <a:ext cx="14857114" cy="6732576"/>
          </a:xfrm>
          <a:prstGeom prst="ellipse">
            <a:avLst/>
          </a:prstGeom>
          <a:solidFill>
            <a:srgbClr val="3770A5"/>
          </a:solidFill>
          <a:ln>
            <a:solidFill>
              <a:srgbClr val="3770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73" name="图片 72">
            <a:extLst>
              <a:ext uri="{FF2B5EF4-FFF2-40B4-BE49-F238E27FC236}">
                <a16:creationId xmlns:a16="http://schemas.microsoft.com/office/drawing/2014/main" id="{9B400A82-6FEE-4BE9-A41F-044BA0E432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9" b="33204"/>
          <a:stretch/>
        </p:blipFill>
        <p:spPr>
          <a:xfrm>
            <a:off x="-60224" y="-93818"/>
            <a:ext cx="12252223" cy="3971944"/>
          </a:xfrm>
          <a:custGeom>
            <a:avLst/>
            <a:gdLst>
              <a:gd name="connsiteX0" fmla="*/ 0 w 12192000"/>
              <a:gd name="connsiteY0" fmla="*/ 0 h 4624148"/>
              <a:gd name="connsiteX1" fmla="*/ 12192000 w 12192000"/>
              <a:gd name="connsiteY1" fmla="*/ 0 h 4624148"/>
              <a:gd name="connsiteX2" fmla="*/ 12192000 w 12192000"/>
              <a:gd name="connsiteY2" fmla="*/ 2999890 h 4624148"/>
              <a:gd name="connsiteX3" fmla="*/ 12066075 w 12192000"/>
              <a:gd name="connsiteY3" fmla="*/ 3082244 h 4624148"/>
              <a:gd name="connsiteX4" fmla="*/ 6096000 w 12192000"/>
              <a:gd name="connsiteY4" fmla="*/ 4624148 h 4624148"/>
              <a:gd name="connsiteX5" fmla="*/ 125925 w 12192000"/>
              <a:gd name="connsiteY5" fmla="*/ 3082244 h 4624148"/>
              <a:gd name="connsiteX6" fmla="*/ 0 w 12192000"/>
              <a:gd name="connsiteY6" fmla="*/ 2999890 h 462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624148">
                <a:moveTo>
                  <a:pt x="0" y="0"/>
                </a:moveTo>
                <a:lnTo>
                  <a:pt x="12192000" y="0"/>
                </a:lnTo>
                <a:lnTo>
                  <a:pt x="12192000" y="2999890"/>
                </a:lnTo>
                <a:lnTo>
                  <a:pt x="12066075" y="3082244"/>
                </a:lnTo>
                <a:cubicBezTo>
                  <a:pt x="10538200" y="4034911"/>
                  <a:pt x="8427460" y="4624148"/>
                  <a:pt x="6096000" y="4624148"/>
                </a:cubicBezTo>
                <a:cubicBezTo>
                  <a:pt x="3764541" y="4624148"/>
                  <a:pt x="1653800" y="4034911"/>
                  <a:pt x="125925" y="3082244"/>
                </a:cubicBezTo>
                <a:lnTo>
                  <a:pt x="0" y="2999890"/>
                </a:lnTo>
                <a:close/>
              </a:path>
            </a:pathLst>
          </a:custGeom>
        </p:spPr>
      </p:pic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B2D700BE-9DEF-4ED7-8D55-0AD4E1C064C0}"/>
              </a:ext>
            </a:extLst>
          </p:cNvPr>
          <p:cNvSpPr/>
          <p:nvPr/>
        </p:nvSpPr>
        <p:spPr>
          <a:xfrm>
            <a:off x="3440482" y="809614"/>
            <a:ext cx="5311035" cy="3649274"/>
          </a:xfrm>
          <a:prstGeom prst="roundRect">
            <a:avLst>
              <a:gd name="adj" fmla="val 7573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A503645-2D8E-4DB7-8A28-F05EC956BBB9}"/>
              </a:ext>
            </a:extLst>
          </p:cNvPr>
          <p:cNvSpPr txBox="1"/>
          <p:nvPr/>
        </p:nvSpPr>
        <p:spPr>
          <a:xfrm>
            <a:off x="3938998" y="3037394"/>
            <a:ext cx="4314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CUDA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</a:t>
            </a:r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KNN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算法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68829C2-6B25-416C-B875-1EF4D5FC4C19}"/>
              </a:ext>
            </a:extLst>
          </p:cNvPr>
          <p:cNvSpPr/>
          <p:nvPr/>
        </p:nvSpPr>
        <p:spPr>
          <a:xfrm>
            <a:off x="4267661" y="3722002"/>
            <a:ext cx="3749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Implementation of KNN algorithm by CUDA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7C4CFC3-1D84-4615-B6FE-A84264FC7163}"/>
              </a:ext>
            </a:extLst>
          </p:cNvPr>
          <p:cNvSpPr/>
          <p:nvPr/>
        </p:nvSpPr>
        <p:spPr>
          <a:xfrm flipH="1">
            <a:off x="5202748" y="1010578"/>
            <a:ext cx="1615440" cy="164478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563ADD1F-AC40-4904-8B79-8FBF1F0FFB60}"/>
              </a:ext>
            </a:extLst>
          </p:cNvPr>
          <p:cNvSpPr txBox="1">
            <a:spLocks noChangeArrowheads="1"/>
          </p:cNvSpPr>
          <p:nvPr/>
        </p:nvSpPr>
        <p:spPr>
          <a:xfrm>
            <a:off x="5603947" y="1010578"/>
            <a:ext cx="81304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>
                <a:gradFill>
                  <a:gsLst>
                    <a:gs pos="100000">
                      <a:schemeClr val="bg1">
                        <a:alpha val="0"/>
                      </a:schemeClr>
                    </a:gs>
                    <a:gs pos="63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8800" dirty="0">
                <a:cs typeface="+mn-ea"/>
                <a:sym typeface="+mn-lt"/>
              </a:rPr>
              <a:t>1</a:t>
            </a:r>
            <a:endParaRPr lang="zh-CN" altLang="en-US" sz="8800" dirty="0">
              <a:cs typeface="+mn-ea"/>
              <a:sym typeface="+mn-lt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F5C4B6CB-C4EB-4D09-98E5-FF595A853FC7}"/>
              </a:ext>
            </a:extLst>
          </p:cNvPr>
          <p:cNvSpPr/>
          <p:nvPr/>
        </p:nvSpPr>
        <p:spPr>
          <a:xfrm>
            <a:off x="618836" y="4193309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B84F559-38CE-4198-87D4-8053BEB86880}"/>
              </a:ext>
            </a:extLst>
          </p:cNvPr>
          <p:cNvSpPr txBox="1"/>
          <p:nvPr/>
        </p:nvSpPr>
        <p:spPr>
          <a:xfrm>
            <a:off x="450503" y="4604202"/>
            <a:ext cx="21839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ea"/>
                <a:sym typeface="+mn-lt"/>
              </a:rPr>
              <a:t>1.1</a:t>
            </a:r>
          </a:p>
          <a:p>
            <a:pPr algn="ctr"/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ea"/>
                <a:sym typeface="+mn-lt"/>
              </a:rPr>
              <a:t>总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思路介绍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9A93447-421A-49DF-A7F7-B011A4E88438}"/>
              </a:ext>
            </a:extLst>
          </p:cNvPr>
          <p:cNvSpPr/>
          <p:nvPr/>
        </p:nvSpPr>
        <p:spPr>
          <a:xfrm>
            <a:off x="3526540" y="4969008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60BA966-1CDF-41B0-8B1C-57EF104D2995}"/>
              </a:ext>
            </a:extLst>
          </p:cNvPr>
          <p:cNvSpPr/>
          <p:nvPr/>
        </p:nvSpPr>
        <p:spPr>
          <a:xfrm>
            <a:off x="9811948" y="4193309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808DEE9-2E9E-49DD-9D3D-DE1582AFF177}"/>
              </a:ext>
            </a:extLst>
          </p:cNvPr>
          <p:cNvSpPr txBox="1"/>
          <p:nvPr/>
        </p:nvSpPr>
        <p:spPr>
          <a:xfrm>
            <a:off x="3358207" y="5281882"/>
            <a:ext cx="21839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1.2</a:t>
            </a:r>
          </a:p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KNN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函数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介绍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EC6BA6D-3D9B-4FEA-9568-13CC8CD7FAB4}"/>
              </a:ext>
            </a:extLst>
          </p:cNvPr>
          <p:cNvSpPr txBox="1"/>
          <p:nvPr/>
        </p:nvSpPr>
        <p:spPr>
          <a:xfrm>
            <a:off x="6649857" y="5375747"/>
            <a:ext cx="21839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程序核心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主干代码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0F40AE9-A021-42ED-A373-4E85D0F81526}"/>
              </a:ext>
            </a:extLst>
          </p:cNvPr>
          <p:cNvSpPr txBox="1"/>
          <p:nvPr/>
        </p:nvSpPr>
        <p:spPr>
          <a:xfrm>
            <a:off x="9643615" y="4604202"/>
            <a:ext cx="21839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1.4</a:t>
            </a: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数据分析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F704BCF1-88A4-4F1E-B534-6D6982EBFBBF}"/>
              </a:ext>
            </a:extLst>
          </p:cNvPr>
          <p:cNvSpPr/>
          <p:nvPr/>
        </p:nvSpPr>
        <p:spPr>
          <a:xfrm>
            <a:off x="6620207" y="4995538"/>
            <a:ext cx="1847273" cy="1736436"/>
          </a:xfrm>
          <a:prstGeom prst="ellipse">
            <a:avLst/>
          </a:prstGeom>
          <a:solidFill>
            <a:srgbClr val="0F6FC6"/>
          </a:solidFill>
          <a:ln>
            <a:solidFill>
              <a:srgbClr val="3770A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9EB3B85-7119-4007-9F31-CBFA59B394C6}"/>
              </a:ext>
            </a:extLst>
          </p:cNvPr>
          <p:cNvSpPr txBox="1"/>
          <p:nvPr/>
        </p:nvSpPr>
        <p:spPr>
          <a:xfrm>
            <a:off x="6463722" y="5309722"/>
            <a:ext cx="21839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1.3</a:t>
            </a: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核函数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源代码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67351686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F141C6CC-D545-40BE-BFB7-85DB0A3F2152}"/>
              </a:ext>
            </a:extLst>
          </p:cNvPr>
          <p:cNvSpPr/>
          <p:nvPr/>
        </p:nvSpPr>
        <p:spPr>
          <a:xfrm>
            <a:off x="658801" y="847089"/>
            <a:ext cx="10358609" cy="5764193"/>
          </a:xfrm>
          <a:prstGeom prst="parallelogram">
            <a:avLst>
              <a:gd name="adj" fmla="val 21226"/>
            </a:avLst>
          </a:prstGeom>
          <a:gradFill flip="none" rotWithShape="1">
            <a:gsLst>
              <a:gs pos="77000">
                <a:schemeClr val="accent1">
                  <a:alpha val="33000"/>
                  <a:lumMod val="21000"/>
                  <a:lumOff val="79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对话气泡: 矩形 20">
            <a:extLst>
              <a:ext uri="{FF2B5EF4-FFF2-40B4-BE49-F238E27FC236}">
                <a16:creationId xmlns:a16="http://schemas.microsoft.com/office/drawing/2014/main" id="{2ADE1DC4-A9C0-41DC-8953-1086122AD866}"/>
              </a:ext>
            </a:extLst>
          </p:cNvPr>
          <p:cNvSpPr/>
          <p:nvPr/>
        </p:nvSpPr>
        <p:spPr>
          <a:xfrm>
            <a:off x="1784454" y="4536678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2EC863-277F-4DB3-A250-73A0BFC6BE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1.1 </a:t>
            </a:r>
            <a:r>
              <a:rPr lang="zh-CN" altLang="en-US" dirty="0">
                <a:cs typeface="+mn-ea"/>
                <a:sym typeface="+mn-lt"/>
              </a:rPr>
              <a:t>总思路介绍</a:t>
            </a:r>
          </a:p>
        </p:txBody>
      </p:sp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D532C8D0-594D-4A62-B65C-488CDC171644}"/>
              </a:ext>
            </a:extLst>
          </p:cNvPr>
          <p:cNvSpPr/>
          <p:nvPr/>
        </p:nvSpPr>
        <p:spPr>
          <a:xfrm>
            <a:off x="1582608" y="4711111"/>
            <a:ext cx="2068523" cy="783137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E0348E0-3A58-43EE-AB0F-E33E34D56C28}"/>
              </a:ext>
            </a:extLst>
          </p:cNvPr>
          <p:cNvSpPr txBox="1"/>
          <p:nvPr/>
        </p:nvSpPr>
        <p:spPr>
          <a:xfrm>
            <a:off x="1784454" y="4779513"/>
            <a:ext cx="1792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读取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csv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文件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得到总数据集合</a:t>
            </a:r>
          </a:p>
        </p:txBody>
      </p:sp>
      <p:sp>
        <p:nvSpPr>
          <p:cNvPr id="5" name="L 形 4">
            <a:extLst>
              <a:ext uri="{FF2B5EF4-FFF2-40B4-BE49-F238E27FC236}">
                <a16:creationId xmlns:a16="http://schemas.microsoft.com/office/drawing/2014/main" id="{1128A865-9BF8-4C15-8929-0ED27B91524F}"/>
              </a:ext>
            </a:extLst>
          </p:cNvPr>
          <p:cNvSpPr/>
          <p:nvPr/>
        </p:nvSpPr>
        <p:spPr>
          <a:xfrm>
            <a:off x="1784454" y="2659146"/>
            <a:ext cx="204052" cy="204052"/>
          </a:xfrm>
          <a:prstGeom prst="corner">
            <a:avLst>
              <a:gd name="adj1" fmla="val 18234"/>
              <a:gd name="adj2" fmla="val 20677"/>
            </a:avLst>
          </a:prstGeom>
          <a:solidFill>
            <a:schemeClr val="accent1"/>
          </a:solidFill>
          <a:ln w="38100" cap="rnd">
            <a:solidFill>
              <a:schemeClr val="accent1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L 形 17">
            <a:extLst>
              <a:ext uri="{FF2B5EF4-FFF2-40B4-BE49-F238E27FC236}">
                <a16:creationId xmlns:a16="http://schemas.microsoft.com/office/drawing/2014/main" id="{CAC1A35A-898D-4669-8AC1-1E3B2AA291E5}"/>
              </a:ext>
            </a:extLst>
          </p:cNvPr>
          <p:cNvSpPr/>
          <p:nvPr/>
        </p:nvSpPr>
        <p:spPr>
          <a:xfrm rot="10800000">
            <a:off x="10231121" y="1038851"/>
            <a:ext cx="204052" cy="204052"/>
          </a:xfrm>
          <a:prstGeom prst="corner">
            <a:avLst>
              <a:gd name="adj1" fmla="val 18234"/>
              <a:gd name="adj2" fmla="val 20677"/>
            </a:avLst>
          </a:prstGeom>
          <a:solidFill>
            <a:schemeClr val="accent1"/>
          </a:solidFill>
          <a:ln w="44450" cap="rnd">
            <a:solidFill>
              <a:schemeClr val="accent1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对话气泡: 矩形 11">
            <a:extLst>
              <a:ext uri="{FF2B5EF4-FFF2-40B4-BE49-F238E27FC236}">
                <a16:creationId xmlns:a16="http://schemas.microsoft.com/office/drawing/2014/main" id="{077C9083-9A8A-4CA3-BB33-B33D079AA970}"/>
              </a:ext>
            </a:extLst>
          </p:cNvPr>
          <p:cNvSpPr/>
          <p:nvPr/>
        </p:nvSpPr>
        <p:spPr>
          <a:xfrm>
            <a:off x="4306724" y="3187783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对话气泡: 矩形 12">
            <a:extLst>
              <a:ext uri="{FF2B5EF4-FFF2-40B4-BE49-F238E27FC236}">
                <a16:creationId xmlns:a16="http://schemas.microsoft.com/office/drawing/2014/main" id="{E9668711-B6E0-4250-9C36-7A359359E2C0}"/>
              </a:ext>
            </a:extLst>
          </p:cNvPr>
          <p:cNvSpPr/>
          <p:nvPr/>
        </p:nvSpPr>
        <p:spPr>
          <a:xfrm>
            <a:off x="4104878" y="3362216"/>
            <a:ext cx="2068523" cy="783137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C6847C5-EC5C-4D73-84CD-5109D6443049}"/>
              </a:ext>
            </a:extLst>
          </p:cNvPr>
          <p:cNvSpPr txBox="1"/>
          <p:nvPr/>
        </p:nvSpPr>
        <p:spPr>
          <a:xfrm>
            <a:off x="4205800" y="3421410"/>
            <a:ext cx="1866677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数据打乱后分为训练集和测试集</a:t>
            </a:r>
          </a:p>
        </p:txBody>
      </p:sp>
      <p:sp>
        <p:nvSpPr>
          <p:cNvPr id="14" name="对话气泡: 矩形 13">
            <a:extLst>
              <a:ext uri="{FF2B5EF4-FFF2-40B4-BE49-F238E27FC236}">
                <a16:creationId xmlns:a16="http://schemas.microsoft.com/office/drawing/2014/main" id="{051C1A6F-9FA3-42D6-861F-10C16C66E7AD}"/>
              </a:ext>
            </a:extLst>
          </p:cNvPr>
          <p:cNvSpPr/>
          <p:nvPr/>
        </p:nvSpPr>
        <p:spPr>
          <a:xfrm>
            <a:off x="5834327" y="4536678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对话气泡: 矩形 14">
            <a:extLst>
              <a:ext uri="{FF2B5EF4-FFF2-40B4-BE49-F238E27FC236}">
                <a16:creationId xmlns:a16="http://schemas.microsoft.com/office/drawing/2014/main" id="{BD278BE2-89CC-4F3C-86DC-D7F80BD83FAD}"/>
              </a:ext>
            </a:extLst>
          </p:cNvPr>
          <p:cNvSpPr/>
          <p:nvPr/>
        </p:nvSpPr>
        <p:spPr>
          <a:xfrm>
            <a:off x="5663385" y="4711110"/>
            <a:ext cx="2108728" cy="783138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for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循环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,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执行测试集数目次循环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,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执行</a:t>
            </a:r>
            <a:r>
              <a:rPr lang="en-US" altLang="zh-CN" sz="1200" dirty="0" err="1">
                <a:solidFill>
                  <a:schemeClr val="bg1"/>
                </a:solidFill>
                <a:cs typeface="+mn-ea"/>
                <a:sym typeface="+mn-lt"/>
              </a:rPr>
              <a:t>knn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函数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,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使用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count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记录预测成功的测试数量</a:t>
            </a:r>
          </a:p>
        </p:txBody>
      </p:sp>
      <p:sp>
        <p:nvSpPr>
          <p:cNvPr id="4" name="对话气泡: 矩形 3">
            <a:extLst>
              <a:ext uri="{FF2B5EF4-FFF2-40B4-BE49-F238E27FC236}">
                <a16:creationId xmlns:a16="http://schemas.microsoft.com/office/drawing/2014/main" id="{2140B4F6-F088-4D00-8E8C-23BAA504512F}"/>
              </a:ext>
            </a:extLst>
          </p:cNvPr>
          <p:cNvSpPr/>
          <p:nvPr/>
        </p:nvSpPr>
        <p:spPr>
          <a:xfrm>
            <a:off x="8326445" y="3187783"/>
            <a:ext cx="2108728" cy="802346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对话气泡: 矩形 7">
            <a:extLst>
              <a:ext uri="{FF2B5EF4-FFF2-40B4-BE49-F238E27FC236}">
                <a16:creationId xmlns:a16="http://schemas.microsoft.com/office/drawing/2014/main" id="{40DAF84B-050A-465A-A031-D3E6574FA292}"/>
              </a:ext>
            </a:extLst>
          </p:cNvPr>
          <p:cNvSpPr/>
          <p:nvPr/>
        </p:nvSpPr>
        <p:spPr>
          <a:xfrm>
            <a:off x="8155503" y="3362215"/>
            <a:ext cx="2108728" cy="783138"/>
          </a:xfrm>
          <a:prstGeom prst="wedgeRectCallout">
            <a:avLst>
              <a:gd name="adj1" fmla="val -21746"/>
              <a:gd name="adj2" fmla="val 8291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将预测成功的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count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除于测试集数据条数</a:t>
            </a:r>
            <a:r>
              <a:rPr lang="en-US" altLang="zh-CN" sz="1200" dirty="0" err="1">
                <a:solidFill>
                  <a:schemeClr val="bg1"/>
                </a:solidFill>
                <a:cs typeface="+mn-ea"/>
                <a:sym typeface="+mn-lt"/>
              </a:rPr>
              <a:t>TestDataSize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,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最终得到此次测试准确率</a:t>
            </a:r>
          </a:p>
        </p:txBody>
      </p:sp>
      <p:sp>
        <p:nvSpPr>
          <p:cNvPr id="11" name="对话气泡: 矩形 10">
            <a:extLst>
              <a:ext uri="{FF2B5EF4-FFF2-40B4-BE49-F238E27FC236}">
                <a16:creationId xmlns:a16="http://schemas.microsoft.com/office/drawing/2014/main" id="{4189BBE5-3783-49FF-AA8C-7D8C7108A4A0}"/>
              </a:ext>
            </a:extLst>
          </p:cNvPr>
          <p:cNvSpPr/>
          <p:nvPr/>
        </p:nvSpPr>
        <p:spPr>
          <a:xfrm>
            <a:off x="6221758" y="4392380"/>
            <a:ext cx="991982" cy="312532"/>
          </a:xfrm>
          <a:prstGeom prst="wedgeRectCallout">
            <a:avLst>
              <a:gd name="adj1" fmla="val -12705"/>
              <a:gd name="adj2" fmla="val -2083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rgbClr val="FF0000"/>
                </a:solidFill>
                <a:sym typeface="+mn-lt"/>
              </a:rPr>
              <a:t>核心步骤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995D683-6BB6-4A75-A995-C6A177ABF8E7}"/>
              </a:ext>
            </a:extLst>
          </p:cNvPr>
          <p:cNvSpPr txBox="1"/>
          <p:nvPr/>
        </p:nvSpPr>
        <p:spPr>
          <a:xfrm>
            <a:off x="2318994" y="1363752"/>
            <a:ext cx="73906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下方是整个</a:t>
            </a:r>
            <a:r>
              <a:rPr lang="en-US" altLang="zh-CN" dirty="0" err="1"/>
              <a:t>knn</a:t>
            </a:r>
            <a:r>
              <a:rPr lang="zh-CN" altLang="en-US" dirty="0"/>
              <a:t>程序的主干思路</a:t>
            </a:r>
            <a:r>
              <a:rPr lang="en-US" altLang="zh-CN" dirty="0"/>
              <a:t>,</a:t>
            </a:r>
            <a:r>
              <a:rPr lang="zh-CN" altLang="en-US" dirty="0"/>
              <a:t>核心步骤是执行</a:t>
            </a:r>
            <a:r>
              <a:rPr lang="en-US" altLang="zh-CN" dirty="0" err="1"/>
              <a:t>knn</a:t>
            </a:r>
            <a:r>
              <a:rPr lang="zh-CN" altLang="en-US" dirty="0"/>
              <a:t>函数 </a:t>
            </a:r>
            <a:r>
              <a:rPr lang="en-US" altLang="zh-CN" dirty="0"/>
              <a:t>,</a:t>
            </a:r>
            <a:r>
              <a:rPr lang="zh-CN" altLang="en-US" dirty="0"/>
              <a:t>在每次执行</a:t>
            </a:r>
            <a:r>
              <a:rPr lang="en-US" altLang="zh-CN" dirty="0" err="1"/>
              <a:t>knn</a:t>
            </a:r>
            <a:r>
              <a:rPr lang="zh-CN" altLang="en-US" dirty="0"/>
              <a:t>函数时利用</a:t>
            </a:r>
            <a:r>
              <a:rPr lang="en-US" altLang="zh-CN" dirty="0"/>
              <a:t>GPU</a:t>
            </a:r>
            <a:r>
              <a:rPr lang="zh-CN" altLang="en-US" dirty="0"/>
              <a:t>的并行计算来加快执行速度</a:t>
            </a:r>
            <a:r>
              <a:rPr lang="en-US" altLang="zh-CN" dirty="0"/>
              <a:t>,</a:t>
            </a:r>
            <a:r>
              <a:rPr lang="zh-CN" altLang="en-US" dirty="0"/>
              <a:t>其中</a:t>
            </a:r>
            <a:r>
              <a:rPr lang="en-US" altLang="zh-CN" dirty="0" err="1"/>
              <a:t>knn</a:t>
            </a:r>
            <a:r>
              <a:rPr lang="zh-CN" altLang="en-US" dirty="0"/>
              <a:t>的函数和核函数的介绍是重点</a:t>
            </a:r>
          </a:p>
        </p:txBody>
      </p:sp>
    </p:spTree>
    <p:extLst>
      <p:ext uri="{BB962C8B-B14F-4D97-AF65-F5344CB8AC3E}">
        <p14:creationId xmlns:p14="http://schemas.microsoft.com/office/powerpoint/2010/main" val="8193666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2EC863-277F-4DB3-A250-73A0BFC6BE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1.2 </a:t>
            </a:r>
            <a:r>
              <a:rPr lang="en-US" altLang="zh-CN" dirty="0" err="1">
                <a:cs typeface="+mn-ea"/>
                <a:sym typeface="+mn-lt"/>
              </a:rPr>
              <a:t>Knn</a:t>
            </a:r>
            <a:r>
              <a:rPr lang="zh-CN" altLang="en-US" dirty="0">
                <a:cs typeface="+mn-ea"/>
                <a:sym typeface="+mn-lt"/>
              </a:rPr>
              <a:t>函数介绍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A353E47-93AB-4730-BE0F-E817DBE54CD5}"/>
              </a:ext>
            </a:extLst>
          </p:cNvPr>
          <p:cNvSpPr txBox="1"/>
          <p:nvPr/>
        </p:nvSpPr>
        <p:spPr>
          <a:xfrm>
            <a:off x="318150" y="1940531"/>
            <a:ext cx="679222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Knn</a:t>
            </a:r>
            <a:r>
              <a:rPr lang="en-US" altLang="zh-CN" sz="2400" dirty="0"/>
              <a:t> </a:t>
            </a:r>
            <a:r>
              <a:rPr lang="zh-CN" altLang="en-US" sz="2400" dirty="0"/>
              <a:t>函数执行步骤</a:t>
            </a:r>
            <a:endParaRPr lang="en-US" altLang="zh-CN" dirty="0"/>
          </a:p>
          <a:p>
            <a:r>
              <a:rPr lang="en-US" altLang="zh-CN" dirty="0"/>
              <a:t>1. </a:t>
            </a:r>
            <a:r>
              <a:rPr lang="zh-CN" altLang="en-US" b="1" dirty="0"/>
              <a:t>申请空间 </a:t>
            </a:r>
            <a:r>
              <a:rPr lang="en-US" altLang="zh-CN" dirty="0"/>
              <a:t>(</a:t>
            </a:r>
            <a:r>
              <a:rPr lang="zh-CN" altLang="en-US" dirty="0"/>
              <a:t>显存和内存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b="1" dirty="0">
                <a:solidFill>
                  <a:srgbClr val="FF0000"/>
                </a:solidFill>
              </a:rPr>
              <a:t>执行第一个核函数</a:t>
            </a:r>
            <a:r>
              <a:rPr lang="en-US" altLang="zh-CN" dirty="0"/>
              <a:t>,</a:t>
            </a:r>
            <a:r>
              <a:rPr lang="zh-CN" altLang="en-US" dirty="0"/>
              <a:t>算出每一个测试行和所有行差值的平方矩阵</a:t>
            </a:r>
            <a:endParaRPr lang="en-US" altLang="zh-CN" dirty="0"/>
          </a:p>
          <a:p>
            <a:r>
              <a:rPr lang="en-US" altLang="zh-CN" dirty="0" err="1"/>
              <a:t>afterSubAndSquareResultArray</a:t>
            </a:r>
            <a:r>
              <a:rPr lang="en-US" altLang="zh-CN" dirty="0"/>
              <a:t>,</a:t>
            </a:r>
            <a:r>
              <a:rPr lang="zh-CN" altLang="en-US" dirty="0"/>
              <a:t>矩阵规模是 </a:t>
            </a:r>
            <a:r>
              <a:rPr lang="en-US" altLang="zh-CN" dirty="0" err="1"/>
              <a:t>trainDataSize</a:t>
            </a:r>
            <a:r>
              <a:rPr lang="en-US" altLang="zh-CN" dirty="0"/>
              <a:t> </a:t>
            </a:r>
            <a:r>
              <a:rPr lang="zh-CN" altLang="en-US" dirty="0"/>
              <a:t>* </a:t>
            </a:r>
            <a:r>
              <a:rPr lang="en-US" altLang="zh-CN" dirty="0" err="1"/>
              <a:t>columnSize</a:t>
            </a:r>
            <a:r>
              <a:rPr lang="en-US" altLang="zh-CN" dirty="0"/>
              <a:t> 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3. </a:t>
            </a:r>
            <a:r>
              <a:rPr lang="zh-CN" altLang="en-US" b="1" dirty="0">
                <a:solidFill>
                  <a:srgbClr val="FF0000"/>
                </a:solidFill>
              </a:rPr>
              <a:t>执行第二个核函数</a:t>
            </a:r>
            <a:r>
              <a:rPr lang="en-US" altLang="zh-CN" dirty="0"/>
              <a:t>,</a:t>
            </a:r>
            <a:r>
              <a:rPr lang="zh-CN" altLang="en-US" dirty="0"/>
              <a:t> 算出</a:t>
            </a:r>
            <a:r>
              <a:rPr lang="en-US" altLang="zh-CN" dirty="0"/>
              <a:t>afterSubAndSquareResultArray</a:t>
            </a:r>
            <a:r>
              <a:rPr lang="zh-CN" altLang="en-US" dirty="0"/>
              <a:t>每一行的值开方之后的值。此时的矩阵是一个</a:t>
            </a:r>
            <a:r>
              <a:rPr lang="zh-CN" altLang="en-CN" dirty="0"/>
              <a:t>一</a:t>
            </a:r>
            <a:r>
              <a:rPr lang="zh-CN" altLang="en-US" dirty="0"/>
              <a:t>维</a:t>
            </a:r>
            <a:r>
              <a:rPr lang="zh-CN" altLang="en-CN" dirty="0"/>
              <a:t>矩阵</a:t>
            </a:r>
            <a:r>
              <a:rPr lang="en-US" altLang="zh-CN" dirty="0"/>
              <a:t>distanceArray(</a:t>
            </a:r>
            <a:r>
              <a:rPr lang="zh-CN" altLang="en-US" dirty="0"/>
              <a:t>有</a:t>
            </a:r>
            <a:r>
              <a:rPr lang="en-US" altLang="zh-CN" dirty="0"/>
              <a:t>trainDataSize</a:t>
            </a:r>
            <a:r>
              <a:rPr lang="zh-CN" altLang="en-US" dirty="0"/>
              <a:t>列</a:t>
            </a:r>
            <a:r>
              <a:rPr lang="en-US" altLang="zh-CN" dirty="0"/>
              <a:t>),</a:t>
            </a:r>
            <a:r>
              <a:rPr lang="zh-CN" altLang="en-US" dirty="0"/>
              <a:t>其每一个值代表的就是该测试行距离所有训练集的欧式距离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 </a:t>
            </a:r>
            <a:r>
              <a:rPr lang="zh-CN" altLang="en-US" b="1" dirty="0"/>
              <a:t>加权 </a:t>
            </a:r>
            <a:r>
              <a:rPr lang="zh-CN" altLang="en-US" dirty="0"/>
              <a:t>将</a:t>
            </a:r>
            <a:r>
              <a:rPr lang="en-US" altLang="zh-CN" dirty="0"/>
              <a:t>distanceArray</a:t>
            </a:r>
            <a:r>
              <a:rPr lang="zh-CN" altLang="en-US" dirty="0"/>
              <a:t>中的数据排序</a:t>
            </a:r>
            <a:r>
              <a:rPr lang="en-US" altLang="zh-CN" dirty="0"/>
              <a:t>,</a:t>
            </a:r>
            <a:r>
              <a:rPr lang="zh-CN" altLang="en-US" dirty="0"/>
              <a:t>取前</a:t>
            </a:r>
            <a:r>
              <a:rPr lang="en-US" altLang="zh-CN" dirty="0"/>
              <a:t>k</a:t>
            </a:r>
            <a:r>
              <a:rPr lang="zh-CN" altLang="en-US" dirty="0"/>
              <a:t>个距离</a:t>
            </a:r>
            <a:r>
              <a:rPr lang="en-US" altLang="zh-CN" dirty="0"/>
              <a:t>,</a:t>
            </a:r>
            <a:r>
              <a:rPr lang="zh-CN" altLang="en-US" dirty="0"/>
              <a:t>然后根据这</a:t>
            </a:r>
            <a:r>
              <a:rPr lang="en-US" altLang="zh-CN" dirty="0"/>
              <a:t>k</a:t>
            </a:r>
            <a:r>
              <a:rPr lang="zh-CN" altLang="en-US" dirty="0"/>
              <a:t>个数据进行加权累加到所有可能的值上去（比如癌症的诊断数据集就只有得病和不得病两个选项</a:t>
            </a:r>
            <a:r>
              <a:rPr lang="en-US" altLang="zh-CN" dirty="0"/>
              <a:t>),</a:t>
            </a:r>
          </a:p>
          <a:p>
            <a:r>
              <a:rPr lang="en-US" altLang="zh-CN" dirty="0"/>
              <a:t>5. </a:t>
            </a:r>
            <a:r>
              <a:rPr lang="zh-CN" altLang="en-US" b="1" dirty="0"/>
              <a:t>选择权值最高的可能值作为预测值</a:t>
            </a:r>
            <a:r>
              <a:rPr lang="en-US" altLang="zh-CN" b="1" dirty="0"/>
              <a:t> </a:t>
            </a:r>
            <a:r>
              <a:rPr lang="zh-CN" altLang="en-US" dirty="0"/>
              <a:t>最终可以从这多个可能的集合中挑选一个权值最高的，得到的肯定是可能性最高的。这样做的好处就是多考虑了排名对于最终预测值的影响</a:t>
            </a:r>
            <a:r>
              <a:rPr lang="en-US" altLang="zh-CN" dirty="0"/>
              <a:t>,</a:t>
            </a:r>
            <a:r>
              <a:rPr lang="zh-CN" altLang="en-US" dirty="0"/>
              <a:t>排名越靠前</a:t>
            </a:r>
            <a:r>
              <a:rPr lang="en-US" altLang="zh-CN" dirty="0"/>
              <a:t>,</a:t>
            </a:r>
            <a:r>
              <a:rPr lang="zh-CN" altLang="en-US" dirty="0"/>
              <a:t>影响越大。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38A1581-0968-4E4B-9193-9572A20E629D}"/>
              </a:ext>
            </a:extLst>
          </p:cNvPr>
          <p:cNvSpPr txBox="1"/>
          <p:nvPr/>
        </p:nvSpPr>
        <p:spPr>
          <a:xfrm>
            <a:off x="304597" y="848880"/>
            <a:ext cx="494907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重要数据介绍</a:t>
            </a:r>
            <a:endParaRPr lang="en-US" altLang="zh-CN" sz="2400" dirty="0"/>
          </a:p>
          <a:p>
            <a:r>
              <a:rPr lang="zh-CN" altLang="en-US" dirty="0"/>
              <a:t>训练集行数 </a:t>
            </a:r>
            <a:r>
              <a:rPr lang="en-US" altLang="zh-CN" dirty="0" err="1"/>
              <a:t>trainDataSize</a:t>
            </a:r>
            <a:r>
              <a:rPr lang="en-US" altLang="zh-CN" dirty="0"/>
              <a:t> </a:t>
            </a:r>
          </a:p>
          <a:p>
            <a:r>
              <a:rPr lang="zh-CN" altLang="en-US" dirty="0"/>
              <a:t>测试行是</a:t>
            </a:r>
            <a:r>
              <a:rPr lang="en-US" altLang="zh-CN" dirty="0" err="1"/>
              <a:t>columnSize</a:t>
            </a:r>
            <a:r>
              <a:rPr lang="zh-CN" altLang="en-US" dirty="0"/>
              <a:t>列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62A87415-3552-4F66-80DC-D2316FA37E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832677"/>
              </p:ext>
            </p:extLst>
          </p:nvPr>
        </p:nvGraphicFramePr>
        <p:xfrm>
          <a:off x="7158395" y="1291939"/>
          <a:ext cx="33842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074">
                  <a:extLst>
                    <a:ext uri="{9D8B030D-6E8A-4147-A177-3AD203B41FA5}">
                      <a16:colId xmlns:a16="http://schemas.microsoft.com/office/drawing/2014/main" val="3226994189"/>
                    </a:ext>
                  </a:extLst>
                </a:gridCol>
                <a:gridCol w="1128074">
                  <a:extLst>
                    <a:ext uri="{9D8B030D-6E8A-4147-A177-3AD203B41FA5}">
                      <a16:colId xmlns:a16="http://schemas.microsoft.com/office/drawing/2014/main" val="492951591"/>
                    </a:ext>
                  </a:extLst>
                </a:gridCol>
                <a:gridCol w="1128074">
                  <a:extLst>
                    <a:ext uri="{9D8B030D-6E8A-4147-A177-3AD203B41FA5}">
                      <a16:colId xmlns:a16="http://schemas.microsoft.com/office/drawing/2014/main" val="1611174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血压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BMI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年龄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433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704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983076"/>
                  </a:ext>
                </a:extLst>
              </a:tr>
            </a:tbl>
          </a:graphicData>
        </a:graphic>
      </p:graphicFrame>
      <p:graphicFrame>
        <p:nvGraphicFramePr>
          <p:cNvPr id="8" name="表格 5">
            <a:extLst>
              <a:ext uri="{FF2B5EF4-FFF2-40B4-BE49-F238E27FC236}">
                <a16:creationId xmlns:a16="http://schemas.microsoft.com/office/drawing/2014/main" id="{FE055FBB-A4DC-4D51-909B-EB5B4D128C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80726"/>
              </p:ext>
            </p:extLst>
          </p:nvPr>
        </p:nvGraphicFramePr>
        <p:xfrm>
          <a:off x="7158395" y="2615437"/>
          <a:ext cx="338422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074">
                  <a:extLst>
                    <a:ext uri="{9D8B030D-6E8A-4147-A177-3AD203B41FA5}">
                      <a16:colId xmlns:a16="http://schemas.microsoft.com/office/drawing/2014/main" val="3226994189"/>
                    </a:ext>
                  </a:extLst>
                </a:gridCol>
                <a:gridCol w="1128074">
                  <a:extLst>
                    <a:ext uri="{9D8B030D-6E8A-4147-A177-3AD203B41FA5}">
                      <a16:colId xmlns:a16="http://schemas.microsoft.com/office/drawing/2014/main" val="492951591"/>
                    </a:ext>
                  </a:extLst>
                </a:gridCol>
                <a:gridCol w="1128074">
                  <a:extLst>
                    <a:ext uri="{9D8B030D-6E8A-4147-A177-3AD203B41FA5}">
                      <a16:colId xmlns:a16="http://schemas.microsoft.com/office/drawing/2014/main" val="1611174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血压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BMI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年龄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433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704415"/>
                  </a:ext>
                </a:extLst>
              </a:tr>
            </a:tbl>
          </a:graphicData>
        </a:graphic>
      </p:graphicFrame>
      <p:graphicFrame>
        <p:nvGraphicFramePr>
          <p:cNvPr id="10" name="表格 5">
            <a:extLst>
              <a:ext uri="{FF2B5EF4-FFF2-40B4-BE49-F238E27FC236}">
                <a16:creationId xmlns:a16="http://schemas.microsoft.com/office/drawing/2014/main" id="{F515B512-B3CD-4754-A5AE-09D7EB59B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557146"/>
              </p:ext>
            </p:extLst>
          </p:nvPr>
        </p:nvGraphicFramePr>
        <p:xfrm>
          <a:off x="7158395" y="3560932"/>
          <a:ext cx="33842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074">
                  <a:extLst>
                    <a:ext uri="{9D8B030D-6E8A-4147-A177-3AD203B41FA5}">
                      <a16:colId xmlns:a16="http://schemas.microsoft.com/office/drawing/2014/main" val="3226994189"/>
                    </a:ext>
                  </a:extLst>
                </a:gridCol>
                <a:gridCol w="1128074">
                  <a:extLst>
                    <a:ext uri="{9D8B030D-6E8A-4147-A177-3AD203B41FA5}">
                      <a16:colId xmlns:a16="http://schemas.microsoft.com/office/drawing/2014/main" val="492951591"/>
                    </a:ext>
                  </a:extLst>
                </a:gridCol>
                <a:gridCol w="1128074">
                  <a:extLst>
                    <a:ext uri="{9D8B030D-6E8A-4147-A177-3AD203B41FA5}">
                      <a16:colId xmlns:a16="http://schemas.microsoft.com/office/drawing/2014/main" val="1611174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血压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BMI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年龄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433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704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983076"/>
                  </a:ext>
                </a:extLst>
              </a:tr>
            </a:tbl>
          </a:graphicData>
        </a:graphic>
      </p:graphicFrame>
      <p:graphicFrame>
        <p:nvGraphicFramePr>
          <p:cNvPr id="12" name="表格 5">
            <a:extLst>
              <a:ext uri="{FF2B5EF4-FFF2-40B4-BE49-F238E27FC236}">
                <a16:creationId xmlns:a16="http://schemas.microsoft.com/office/drawing/2014/main" id="{0E85B164-A881-46E6-A8F4-5345B709B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217652"/>
              </p:ext>
            </p:extLst>
          </p:nvPr>
        </p:nvGraphicFramePr>
        <p:xfrm>
          <a:off x="7945532" y="4871451"/>
          <a:ext cx="1809947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9947">
                  <a:extLst>
                    <a:ext uri="{9D8B030D-6E8A-4147-A177-3AD203B41FA5}">
                      <a16:colId xmlns:a16="http://schemas.microsoft.com/office/drawing/2014/main" val="32269941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distance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433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704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  <a:r>
                        <a:rPr lang="en-US" altLang="zh-CN" dirty="0"/>
                        <a:t>50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983076"/>
                  </a:ext>
                </a:extLst>
              </a:tr>
            </a:tbl>
          </a:graphicData>
        </a:graphic>
      </p:graphicFrame>
      <p:sp>
        <p:nvSpPr>
          <p:cNvPr id="14" name="等腰三角形 13">
            <a:extLst>
              <a:ext uri="{FF2B5EF4-FFF2-40B4-BE49-F238E27FC236}">
                <a16:creationId xmlns:a16="http://schemas.microsoft.com/office/drawing/2014/main" id="{EA1511AF-C467-4DCA-9C06-7DA1E7822D03}"/>
              </a:ext>
            </a:extLst>
          </p:cNvPr>
          <p:cNvSpPr/>
          <p:nvPr/>
        </p:nvSpPr>
        <p:spPr>
          <a:xfrm rot="16200000">
            <a:off x="10590130" y="1826981"/>
            <a:ext cx="166878" cy="14386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6BBD0C5-0ADE-40FF-B1CF-2F5D1391204A}"/>
              </a:ext>
            </a:extLst>
          </p:cNvPr>
          <p:cNvSpPr txBox="1"/>
          <p:nvPr/>
        </p:nvSpPr>
        <p:spPr>
          <a:xfrm>
            <a:off x="10804521" y="1617366"/>
            <a:ext cx="1485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  训练集数据</a:t>
            </a:r>
            <a:endParaRPr lang="en-US" altLang="zh-CN" sz="1200" dirty="0"/>
          </a:p>
          <a:p>
            <a:r>
              <a:rPr lang="en-US" altLang="zh-CN" sz="1200" dirty="0" err="1"/>
              <a:t>trainDataSize</a:t>
            </a:r>
            <a:r>
              <a:rPr lang="en-US" altLang="zh-CN" sz="1200" dirty="0"/>
              <a:t> =2</a:t>
            </a:r>
          </a:p>
          <a:p>
            <a:r>
              <a:rPr lang="zh-CN" altLang="en-US" sz="1200" dirty="0"/>
              <a:t>  </a:t>
            </a:r>
            <a:r>
              <a:rPr lang="en-US" altLang="zh-CN" sz="1200" dirty="0" err="1"/>
              <a:t>columnSize</a:t>
            </a:r>
            <a:r>
              <a:rPr lang="en-US" altLang="zh-CN" sz="1200" dirty="0"/>
              <a:t> =3</a:t>
            </a:r>
            <a:endParaRPr lang="zh-CN" altLang="en-US" sz="1200" dirty="0"/>
          </a:p>
        </p:txBody>
      </p:sp>
      <p:sp>
        <p:nvSpPr>
          <p:cNvPr id="17" name="等腰三角形 16">
            <a:extLst>
              <a:ext uri="{FF2B5EF4-FFF2-40B4-BE49-F238E27FC236}">
                <a16:creationId xmlns:a16="http://schemas.microsoft.com/office/drawing/2014/main" id="{93C807E1-D02D-4BD7-A982-77B396FB6722}"/>
              </a:ext>
            </a:extLst>
          </p:cNvPr>
          <p:cNvSpPr/>
          <p:nvPr/>
        </p:nvSpPr>
        <p:spPr>
          <a:xfrm rot="16200000">
            <a:off x="10601127" y="2922064"/>
            <a:ext cx="166878" cy="14386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3127EE0-6E06-41FF-B043-1FA49824D08B}"/>
              </a:ext>
            </a:extLst>
          </p:cNvPr>
          <p:cNvSpPr txBox="1"/>
          <p:nvPr/>
        </p:nvSpPr>
        <p:spPr>
          <a:xfrm>
            <a:off x="10754926" y="2794285"/>
            <a:ext cx="1414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测试集一行数据</a:t>
            </a:r>
            <a:endParaRPr lang="en-US" altLang="zh-CN" sz="1200" dirty="0"/>
          </a:p>
          <a:p>
            <a:r>
              <a:rPr lang="en-US" altLang="zh-CN" sz="1200" dirty="0"/>
              <a:t>  </a:t>
            </a:r>
            <a:r>
              <a:rPr lang="en-US" altLang="zh-CN" sz="1200" dirty="0" err="1"/>
              <a:t>columnSize</a:t>
            </a:r>
            <a:r>
              <a:rPr lang="en-US" altLang="zh-CN" sz="1200" dirty="0"/>
              <a:t> =3</a:t>
            </a:r>
          </a:p>
        </p:txBody>
      </p:sp>
      <p:sp>
        <p:nvSpPr>
          <p:cNvPr id="21" name="等腰三角形 20">
            <a:extLst>
              <a:ext uri="{FF2B5EF4-FFF2-40B4-BE49-F238E27FC236}">
                <a16:creationId xmlns:a16="http://schemas.microsoft.com/office/drawing/2014/main" id="{B16F4764-987A-46EC-8975-ACC761F1DEA3}"/>
              </a:ext>
            </a:extLst>
          </p:cNvPr>
          <p:cNvSpPr/>
          <p:nvPr/>
        </p:nvSpPr>
        <p:spPr>
          <a:xfrm rot="16200000">
            <a:off x="10602697" y="4073701"/>
            <a:ext cx="166878" cy="14386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70C512C-CD89-4B9E-978D-ED2027B84EE9}"/>
              </a:ext>
            </a:extLst>
          </p:cNvPr>
          <p:cNvSpPr txBox="1"/>
          <p:nvPr/>
        </p:nvSpPr>
        <p:spPr>
          <a:xfrm>
            <a:off x="10601639" y="3810810"/>
            <a:ext cx="1666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  </a:t>
            </a:r>
            <a:r>
              <a:rPr lang="en-US" altLang="zh-CN" sz="1200" dirty="0" err="1"/>
              <a:t>afterSubAndSquare</a:t>
            </a:r>
            <a:endParaRPr lang="en-US" altLang="zh-CN" sz="1200" dirty="0"/>
          </a:p>
          <a:p>
            <a:r>
              <a:rPr lang="en-US" altLang="zh-CN" sz="1200" dirty="0"/>
              <a:t>      </a:t>
            </a:r>
            <a:r>
              <a:rPr lang="en-US" altLang="zh-CN" sz="1200" dirty="0" err="1"/>
              <a:t>ResultArray</a:t>
            </a:r>
            <a:endParaRPr lang="en-US" altLang="zh-CN" sz="1200" dirty="0"/>
          </a:p>
          <a:p>
            <a:r>
              <a:rPr lang="en-US" altLang="zh-CN" sz="1200" dirty="0"/>
              <a:t>   </a:t>
            </a:r>
            <a:r>
              <a:rPr lang="en-US" altLang="zh-CN" sz="1200" dirty="0" err="1"/>
              <a:t>trainDataSize</a:t>
            </a:r>
            <a:r>
              <a:rPr lang="en-US" altLang="zh-CN" sz="1200" dirty="0"/>
              <a:t> =2</a:t>
            </a:r>
          </a:p>
          <a:p>
            <a:r>
              <a:rPr lang="zh-CN" altLang="en-US" sz="1200" dirty="0"/>
              <a:t>     </a:t>
            </a:r>
            <a:r>
              <a:rPr lang="en-US" altLang="zh-CN" sz="1200" dirty="0" err="1"/>
              <a:t>columnSize</a:t>
            </a:r>
            <a:r>
              <a:rPr lang="en-US" altLang="zh-CN" sz="1200" dirty="0"/>
              <a:t> =3</a:t>
            </a:r>
            <a:endParaRPr lang="zh-CN" altLang="en-US" sz="1200" dirty="0"/>
          </a:p>
          <a:p>
            <a:endParaRPr lang="zh-CN" altLang="en-US" sz="1200" dirty="0"/>
          </a:p>
        </p:txBody>
      </p:sp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8EC2E9CF-CFF3-4A30-893C-20376B477140}"/>
              </a:ext>
            </a:extLst>
          </p:cNvPr>
          <p:cNvSpPr/>
          <p:nvPr/>
        </p:nvSpPr>
        <p:spPr>
          <a:xfrm rot="16200000">
            <a:off x="9963241" y="5376170"/>
            <a:ext cx="166878" cy="14386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ABB47FB-6F6D-42FE-824D-88A8AE372319}"/>
              </a:ext>
            </a:extLst>
          </p:cNvPr>
          <p:cNvSpPr txBox="1"/>
          <p:nvPr/>
        </p:nvSpPr>
        <p:spPr>
          <a:xfrm>
            <a:off x="9996135" y="5213586"/>
            <a:ext cx="1666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      </a:t>
            </a:r>
            <a:r>
              <a:rPr lang="en-US" altLang="zh-CN" sz="1200" dirty="0" err="1"/>
              <a:t>distanceArray</a:t>
            </a:r>
            <a:endParaRPr lang="en-US" altLang="zh-CN" sz="1200" dirty="0"/>
          </a:p>
          <a:p>
            <a:r>
              <a:rPr lang="en-US" altLang="zh-CN" sz="1200" dirty="0"/>
              <a:t>      </a:t>
            </a:r>
            <a:r>
              <a:rPr lang="en-US" altLang="zh-CN" sz="1200" dirty="0" err="1"/>
              <a:t>columnSize</a:t>
            </a:r>
            <a:r>
              <a:rPr lang="en-US" altLang="zh-CN" sz="1200" dirty="0"/>
              <a:t> =3</a:t>
            </a:r>
            <a:endParaRPr lang="zh-CN" altLang="en-US" sz="1200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1D72BD4-99FC-4AEA-A6E5-E9A0284BAFA7}"/>
              </a:ext>
            </a:extLst>
          </p:cNvPr>
          <p:cNvSpPr txBox="1"/>
          <p:nvPr/>
        </p:nvSpPr>
        <p:spPr>
          <a:xfrm>
            <a:off x="7431259" y="847076"/>
            <a:ext cx="3111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肥胖度数据集缩减版例子</a:t>
            </a:r>
          </a:p>
        </p:txBody>
      </p:sp>
    </p:spTree>
    <p:extLst>
      <p:ext uri="{BB962C8B-B14F-4D97-AF65-F5344CB8AC3E}">
        <p14:creationId xmlns:p14="http://schemas.microsoft.com/office/powerpoint/2010/main" val="464563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C83A51-C960-044D-A0F7-EE3C026E9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1.3.1.1 </a:t>
            </a:r>
            <a:r>
              <a:rPr lang="zh-CN" altLang="en-US" dirty="0"/>
              <a:t>第一个</a:t>
            </a:r>
            <a:r>
              <a:rPr lang="en-CN" dirty="0"/>
              <a:t>核函数</a:t>
            </a:r>
            <a:r>
              <a:rPr lang="zh-CN" altLang="en-US" dirty="0"/>
              <a:t>介绍</a:t>
            </a:r>
            <a:endParaRPr lang="en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40E236-A25D-44C2-BE0F-E8976969E4DC}"/>
              </a:ext>
            </a:extLst>
          </p:cNvPr>
          <p:cNvSpPr txBox="1"/>
          <p:nvPr/>
        </p:nvSpPr>
        <p:spPr>
          <a:xfrm>
            <a:off x="344789" y="1028343"/>
            <a:ext cx="10863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18EE7EE-2901-4CAF-836D-2C16285E40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274079"/>
              </p:ext>
            </p:extLst>
          </p:nvPr>
        </p:nvGraphicFramePr>
        <p:xfrm>
          <a:off x="604005" y="2715326"/>
          <a:ext cx="3562640" cy="1423105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890660">
                  <a:extLst>
                    <a:ext uri="{9D8B030D-6E8A-4147-A177-3AD203B41FA5}">
                      <a16:colId xmlns:a16="http://schemas.microsoft.com/office/drawing/2014/main" val="1664410055"/>
                    </a:ext>
                  </a:extLst>
                </a:gridCol>
                <a:gridCol w="890660">
                  <a:extLst>
                    <a:ext uri="{9D8B030D-6E8A-4147-A177-3AD203B41FA5}">
                      <a16:colId xmlns:a16="http://schemas.microsoft.com/office/drawing/2014/main" val="2715708707"/>
                    </a:ext>
                  </a:extLst>
                </a:gridCol>
                <a:gridCol w="890660">
                  <a:extLst>
                    <a:ext uri="{9D8B030D-6E8A-4147-A177-3AD203B41FA5}">
                      <a16:colId xmlns:a16="http://schemas.microsoft.com/office/drawing/2014/main" val="3286182403"/>
                    </a:ext>
                  </a:extLst>
                </a:gridCol>
                <a:gridCol w="890660">
                  <a:extLst>
                    <a:ext uri="{9D8B030D-6E8A-4147-A177-3AD203B41FA5}">
                      <a16:colId xmlns:a16="http://schemas.microsoft.com/office/drawing/2014/main" val="3623681456"/>
                    </a:ext>
                  </a:extLst>
                </a:gridCol>
              </a:tblGrid>
              <a:tr h="314978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block11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block12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block1y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92304"/>
                  </a:ext>
                </a:extLst>
              </a:tr>
              <a:tr h="314978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block21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block22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block2y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372856"/>
                  </a:ext>
                </a:extLst>
              </a:tr>
              <a:tr h="3149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134354"/>
                  </a:ext>
                </a:extLst>
              </a:tr>
              <a:tr h="478171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blockx1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blockx2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err="1"/>
                        <a:t>blockxy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4378791"/>
                  </a:ext>
                </a:extLst>
              </a:tr>
            </a:tbl>
          </a:graphicData>
        </a:graphic>
      </p:graphicFrame>
      <p:graphicFrame>
        <p:nvGraphicFramePr>
          <p:cNvPr id="8" name="表格 5">
            <a:extLst>
              <a:ext uri="{FF2B5EF4-FFF2-40B4-BE49-F238E27FC236}">
                <a16:creationId xmlns:a16="http://schemas.microsoft.com/office/drawing/2014/main" id="{32A8A67D-C917-4639-A65B-3456F59B1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3608998"/>
              </p:ext>
            </p:extLst>
          </p:nvPr>
        </p:nvGraphicFramePr>
        <p:xfrm>
          <a:off x="604005" y="4578372"/>
          <a:ext cx="3562640" cy="1423104"/>
        </p:xfrm>
        <a:graphic>
          <a:graphicData uri="http://schemas.openxmlformats.org/drawingml/2006/table">
            <a:tbl>
              <a:tblPr bandRow="1">
                <a:tableStyleId>{BC89EF96-8CEA-46FF-86C4-4CE0E7609802}</a:tableStyleId>
              </a:tblPr>
              <a:tblGrid>
                <a:gridCol w="890660">
                  <a:extLst>
                    <a:ext uri="{9D8B030D-6E8A-4147-A177-3AD203B41FA5}">
                      <a16:colId xmlns:a16="http://schemas.microsoft.com/office/drawing/2014/main" val="1664410055"/>
                    </a:ext>
                  </a:extLst>
                </a:gridCol>
                <a:gridCol w="890660">
                  <a:extLst>
                    <a:ext uri="{9D8B030D-6E8A-4147-A177-3AD203B41FA5}">
                      <a16:colId xmlns:a16="http://schemas.microsoft.com/office/drawing/2014/main" val="2715708707"/>
                    </a:ext>
                  </a:extLst>
                </a:gridCol>
                <a:gridCol w="890660">
                  <a:extLst>
                    <a:ext uri="{9D8B030D-6E8A-4147-A177-3AD203B41FA5}">
                      <a16:colId xmlns:a16="http://schemas.microsoft.com/office/drawing/2014/main" val="3623681456"/>
                    </a:ext>
                  </a:extLst>
                </a:gridCol>
                <a:gridCol w="890660">
                  <a:extLst>
                    <a:ext uri="{9D8B030D-6E8A-4147-A177-3AD203B41FA5}">
                      <a16:colId xmlns:a16="http://schemas.microsoft.com/office/drawing/2014/main" val="3454918205"/>
                    </a:ext>
                  </a:extLst>
                </a:gridCol>
              </a:tblGrid>
              <a:tr h="355776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thread11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thread12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thread1y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92304"/>
                  </a:ext>
                </a:extLst>
              </a:tr>
              <a:tr h="355776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thread21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thread22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thread2y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372856"/>
                  </a:ext>
                </a:extLst>
              </a:tr>
              <a:tr h="3557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微软雅黑"/>
                          <a:cs typeface="+mn-cs"/>
                        </a:rPr>
                        <a:t>…</a:t>
                      </a:r>
                      <a:endParaRPr kumimoji="0" lang="zh-CN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微软雅黑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微软雅黑"/>
                          <a:cs typeface="+mn-cs"/>
                        </a:rPr>
                        <a:t>…</a:t>
                      </a:r>
                      <a:endParaRPr kumimoji="0" lang="zh-CN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微软雅黑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4378791"/>
                  </a:ext>
                </a:extLst>
              </a:tr>
              <a:tr h="355776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threadx1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threadx2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…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/>
                        <a:t>threadxy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793377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9788F8FE-E504-4F8D-9BF4-C19A5B74FD6C}"/>
              </a:ext>
            </a:extLst>
          </p:cNvPr>
          <p:cNvSpPr txBox="1"/>
          <p:nvPr/>
        </p:nvSpPr>
        <p:spPr>
          <a:xfrm>
            <a:off x="1278734" y="2294304"/>
            <a:ext cx="2577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Grid</a:t>
            </a:r>
            <a:r>
              <a:rPr lang="zh-CN" altLang="en-US" dirty="0"/>
              <a:t>中</a:t>
            </a:r>
            <a:r>
              <a:rPr lang="en-US" altLang="zh-CN" dirty="0"/>
              <a:t>block</a:t>
            </a:r>
            <a:r>
              <a:rPr lang="zh-CN" altLang="en-US" dirty="0"/>
              <a:t>的分布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15568C9-1C18-43F7-9E4D-9551CEA37271}"/>
              </a:ext>
            </a:extLst>
          </p:cNvPr>
          <p:cNvSpPr txBox="1"/>
          <p:nvPr/>
        </p:nvSpPr>
        <p:spPr>
          <a:xfrm>
            <a:off x="1040990" y="4157349"/>
            <a:ext cx="2458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Block</a:t>
            </a:r>
            <a:r>
              <a:rPr lang="zh-CN" altLang="en-US" dirty="0"/>
              <a:t>中</a:t>
            </a:r>
            <a:r>
              <a:rPr lang="en-US" altLang="zh-CN" dirty="0"/>
              <a:t>thread</a:t>
            </a:r>
            <a:r>
              <a:rPr lang="zh-CN" altLang="en-US" dirty="0"/>
              <a:t>的分布</a:t>
            </a:r>
          </a:p>
        </p:txBody>
      </p:sp>
      <p:pic>
        <p:nvPicPr>
          <p:cNvPr id="19" name="图片 18" descr="图片包含 图表, 图示, 箱线图&#10;&#10;描述已自动生成">
            <a:extLst>
              <a:ext uri="{FF2B5EF4-FFF2-40B4-BE49-F238E27FC236}">
                <a16:creationId xmlns:a16="http://schemas.microsoft.com/office/drawing/2014/main" id="{CF77449C-DA27-4E9C-B300-F23BDF277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864" y="1674674"/>
            <a:ext cx="5719098" cy="4642125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0A68AA6F-B7E5-48C5-9A22-9A48AEA533EE}"/>
              </a:ext>
            </a:extLst>
          </p:cNvPr>
          <p:cNvSpPr txBox="1"/>
          <p:nvPr/>
        </p:nvSpPr>
        <p:spPr>
          <a:xfrm>
            <a:off x="9125146" y="3280528"/>
            <a:ext cx="16119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定位到每一个</a:t>
            </a:r>
            <a:r>
              <a:rPr lang="en-US" altLang="zh-CN" sz="1200" dirty="0"/>
              <a:t>thread</a:t>
            </a:r>
            <a:endParaRPr lang="zh-CN" altLang="en-US" sz="12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5326366-2F44-4DC6-A95B-A5C8DF0D8B98}"/>
              </a:ext>
            </a:extLst>
          </p:cNvPr>
          <p:cNvSpPr txBox="1"/>
          <p:nvPr/>
        </p:nvSpPr>
        <p:spPr>
          <a:xfrm>
            <a:off x="707009" y="856524"/>
            <a:ext cx="1050146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其实写</a:t>
            </a:r>
            <a:r>
              <a:rPr lang="en-US" altLang="zh-CN" dirty="0" err="1"/>
              <a:t>cuda</a:t>
            </a:r>
            <a:r>
              <a:rPr lang="zh-CN" altLang="en-US" dirty="0"/>
              <a:t>的核函数的关键在于定位到每一个</a:t>
            </a:r>
            <a:r>
              <a:rPr lang="en-US" altLang="zh-CN" dirty="0"/>
              <a:t>thread</a:t>
            </a:r>
            <a:r>
              <a:rPr lang="zh-CN" altLang="en-US" dirty="0"/>
              <a:t>，让每一个</a:t>
            </a:r>
            <a:r>
              <a:rPr lang="en-US" altLang="zh-CN" dirty="0"/>
              <a:t>thread</a:t>
            </a:r>
            <a:r>
              <a:rPr lang="zh-CN" altLang="en-US" dirty="0"/>
              <a:t>去执行同一段代码，对于矩阵的运算，</a:t>
            </a:r>
            <a:r>
              <a:rPr lang="en-US" altLang="zh-CN" dirty="0" err="1"/>
              <a:t>cuda</a:t>
            </a:r>
            <a:r>
              <a:rPr lang="zh-CN" altLang="en-US" dirty="0"/>
              <a:t>具有先天优势，那么一个二维矩阵的</a:t>
            </a:r>
            <a:r>
              <a:rPr lang="zh-CN" altLang="en-US" dirty="0">
                <a:solidFill>
                  <a:srgbClr val="FF0000"/>
                </a:solidFill>
              </a:rPr>
              <a:t>每一个元素</a:t>
            </a:r>
            <a:r>
              <a:rPr lang="zh-CN" altLang="en-US" dirty="0"/>
              <a:t>的运算怎么映射到</a:t>
            </a:r>
            <a:r>
              <a:rPr lang="en-US" altLang="zh-CN" dirty="0" err="1"/>
              <a:t>cuda</a:t>
            </a:r>
            <a:r>
              <a:rPr lang="zh-CN" altLang="en-US" dirty="0"/>
              <a:t>上的线程，显然，需要将</a:t>
            </a:r>
            <a:r>
              <a:rPr lang="en-US" altLang="zh-CN" dirty="0" err="1"/>
              <a:t>cuda</a:t>
            </a:r>
            <a:r>
              <a:rPr lang="zh-CN" altLang="en-US" dirty="0"/>
              <a:t>的维度也降到二维。</a:t>
            </a:r>
            <a:endParaRPr lang="en-US" altLang="zh-CN" dirty="0"/>
          </a:p>
          <a:p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row = 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blockDim</a:t>
            </a:r>
            <a:r>
              <a:rPr lang="en-US" altLang="zh-CN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blockIdx</a:t>
            </a:r>
            <a:r>
              <a:rPr lang="en-US" altLang="zh-CN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threadIdx</a:t>
            </a:r>
            <a:r>
              <a:rPr lang="en-US" altLang="zh-CN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col = 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blockDim</a:t>
            </a:r>
            <a:r>
              <a:rPr lang="en-US" altLang="zh-CN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blockIdx</a:t>
            </a:r>
            <a:r>
              <a:rPr lang="en-US" altLang="zh-CN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threadIdx</a:t>
            </a:r>
            <a:r>
              <a:rPr lang="en-US" altLang="zh-CN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8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zh-CN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20993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C83A51-C960-044D-A0F7-EE3C026E9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1.3.1.2</a:t>
            </a:r>
            <a:r>
              <a:rPr lang="zh-CN" altLang="en-US" dirty="0"/>
              <a:t>第一个</a:t>
            </a:r>
            <a:r>
              <a:rPr lang="en-CN" dirty="0"/>
              <a:t>核函数</a:t>
            </a:r>
            <a:r>
              <a:rPr lang="zh-CN" altLang="en-US" dirty="0"/>
              <a:t>介绍</a:t>
            </a:r>
            <a:endParaRPr lang="en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40E236-A25D-44C2-BE0F-E8976969E4DC}"/>
              </a:ext>
            </a:extLst>
          </p:cNvPr>
          <p:cNvSpPr txBox="1"/>
          <p:nvPr/>
        </p:nvSpPr>
        <p:spPr>
          <a:xfrm>
            <a:off x="518474" y="1138447"/>
            <a:ext cx="11274459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一次性算整个数组   测试集中的一行 都被训练集中的每一行先做减法然后平方</a:t>
            </a:r>
            <a:endParaRPr lang="zh-CN" altLang="en-US" sz="1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__global__ </a:t>
            </a:r>
            <a:r>
              <a:rPr lang="en-US" altLang="zh-CN" sz="1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</a:p>
          <a:p>
            <a:r>
              <a:rPr lang="en-US" altLang="zh-CN" sz="17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MatrixSubAndSquare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trainSet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 //</a:t>
            </a:r>
            <a:r>
              <a:rPr lang="zh-CN" altLang="en-US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传入二维数组 每一个都可以</a:t>
            </a:r>
            <a:endParaRPr lang="zh-CN" altLang="en-US" sz="1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</a:t>
            </a:r>
            <a:r>
              <a:rPr lang="en-US" altLang="zh-CN" sz="1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oneRowOftestSet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//</a:t>
            </a:r>
            <a:r>
              <a:rPr lang="zh-CN" altLang="en-US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需要计算距离测试集的某一行</a:t>
            </a:r>
            <a:endParaRPr lang="zh-CN" altLang="en-US" sz="1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 </a:t>
            </a:r>
            <a:r>
              <a:rPr lang="en-US" altLang="zh-CN" sz="1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afterSubAndSquareResultArray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//</a:t>
            </a:r>
            <a:r>
              <a:rPr lang="zh-CN" altLang="en-US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经过减法计算和平方计算后的中间数据</a:t>
            </a:r>
            <a:endParaRPr lang="zh-CN" altLang="en-US" sz="1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</a:t>
            </a:r>
            <a:r>
              <a:rPr lang="en-US" altLang="zh-CN" sz="1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columnSize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矩阵数据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   //</a:t>
            </a:r>
            <a:r>
              <a:rPr lang="zh-CN" altLang="en-US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设想的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grid </a:t>
            </a:r>
            <a:r>
              <a:rPr lang="zh-CN" altLang="en-US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分布  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rowSize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ThreadSize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columnSize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ThreadSize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ThreadSize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=32 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ThreadSize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=32</a:t>
            </a:r>
            <a:endParaRPr lang="en-US" altLang="zh-CN" sz="1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   // 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rowSize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ThreadSize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ThreadSize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rowSize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columnSize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ThreadSize</a:t>
            </a:r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7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columnSize</a:t>
            </a:r>
            <a:endParaRPr lang="en-US" altLang="zh-CN" sz="1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row = 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blockDim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blockIdx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threadIdx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col = 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blockDim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blockIdx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threadIdx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//</a:t>
            </a:r>
            <a:r>
              <a:rPr lang="zh-CN" altLang="en-US" sz="17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把平方后的值放在新数组中</a:t>
            </a:r>
            <a:endParaRPr lang="en-US" altLang="zh-CN" sz="1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value = 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trainSet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[row * 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columnSize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col]  - 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oneRowOftestSet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[col];</a:t>
            </a:r>
            <a:r>
              <a:rPr lang="en-US" altLang="zh-CN" sz="17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700" dirty="0">
                <a:solidFill>
                  <a:srgbClr val="008000"/>
                </a:solidFill>
                <a:latin typeface="Consolas" panose="020B0609020204030204" pitchFamily="49" charset="0"/>
              </a:rPr>
              <a:t> 对应位置值相减</a:t>
            </a:r>
            <a:endParaRPr lang="zh-CN" altLang="en-US" sz="1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7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afterSubAndSquareResultArray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[row * </a:t>
            </a:r>
            <a:r>
              <a:rPr lang="en-US" altLang="zh-CN" sz="1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columnSize</a:t>
            </a:r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col] = value * value; </a:t>
            </a:r>
            <a:r>
              <a:rPr lang="en-US" altLang="zh-CN" sz="17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zh-CN" altLang="en-US" sz="1700" dirty="0">
                <a:solidFill>
                  <a:srgbClr val="008000"/>
                </a:solidFill>
                <a:latin typeface="Consolas" panose="020B0609020204030204" pitchFamily="49" charset="0"/>
              </a:rPr>
              <a:t>计算相减后的平方值</a:t>
            </a:r>
            <a:endParaRPr lang="en-US" altLang="zh-CN" sz="1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0965088"/>
      </p:ext>
    </p:extLst>
  </p:cSld>
  <p:clrMapOvr>
    <a:masterClrMapping/>
  </p:clrMapOvr>
  <p:transition spd="slow">
    <p:wheel spokes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C83A51-C960-044D-A0F7-EE3C026E9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1.3.2 </a:t>
            </a:r>
            <a:r>
              <a:rPr lang="zh-CN" altLang="en-US" dirty="0"/>
              <a:t>第二个</a:t>
            </a:r>
            <a:r>
              <a:rPr lang="en-CN" dirty="0"/>
              <a:t>核函数</a:t>
            </a:r>
            <a:r>
              <a:rPr lang="zh-CN" altLang="en-US" dirty="0"/>
              <a:t>介绍</a:t>
            </a:r>
            <a:endParaRPr lang="en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40E236-A25D-44C2-BE0F-E8976969E4DC}"/>
              </a:ext>
            </a:extLst>
          </p:cNvPr>
          <p:cNvSpPr txBox="1"/>
          <p:nvPr/>
        </p:nvSpPr>
        <p:spPr>
          <a:xfrm>
            <a:off x="448483" y="2422689"/>
            <a:ext cx="125982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__global__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sumMatrix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aa,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distance,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columnSize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计算每行的和 然后开方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row = 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blockIdx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blockDim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threadIdx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value =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;i&lt;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columnSize;i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value += 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aa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[row *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columnSize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计算累加和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[row] = </a:t>
            </a:r>
            <a:r>
              <a:rPr lang="en-US" altLang="zh-CN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sqrt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(value); 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开方 每行得到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数组中的一个元素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6F37A7F-98F8-4E6E-B040-320346423FC1}"/>
              </a:ext>
            </a:extLst>
          </p:cNvPr>
          <p:cNvSpPr txBox="1"/>
          <p:nvPr/>
        </p:nvSpPr>
        <p:spPr>
          <a:xfrm>
            <a:off x="838986" y="1138447"/>
            <a:ext cx="10821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有了上方的核函数的经验，这个做的就更简单了，因为是</a:t>
            </a:r>
            <a:r>
              <a:rPr lang="zh-CN" altLang="en-US" dirty="0">
                <a:solidFill>
                  <a:srgbClr val="FF0000"/>
                </a:solidFill>
              </a:rPr>
              <a:t>将每一行作为一个基本单元</a:t>
            </a:r>
            <a:r>
              <a:rPr lang="zh-CN" altLang="en-US" dirty="0"/>
              <a:t>，交给每一个</a:t>
            </a:r>
            <a:r>
              <a:rPr lang="en-US" altLang="zh-CN" dirty="0"/>
              <a:t>thread</a:t>
            </a:r>
            <a:r>
              <a:rPr lang="zh-CN" altLang="en-US" dirty="0"/>
              <a:t>去做。那么只需要定位到每一行。</a:t>
            </a:r>
          </a:p>
        </p:txBody>
      </p:sp>
    </p:spTree>
    <p:extLst>
      <p:ext uri="{BB962C8B-B14F-4D97-AF65-F5344CB8AC3E}">
        <p14:creationId xmlns:p14="http://schemas.microsoft.com/office/powerpoint/2010/main" val="3778379773"/>
      </p:ext>
    </p:extLst>
  </p:cSld>
  <p:clrMapOvr>
    <a:masterClrMapping/>
  </p:clrMapOvr>
  <p:transition spd="slow">
    <p:comb/>
  </p:transition>
</p:sld>
</file>

<file path=ppt/theme/theme1.xml><?xml version="1.0" encoding="utf-8"?>
<a:theme xmlns:a="http://schemas.openxmlformats.org/drawingml/2006/main" name="Office 主题​​">
  <a:themeElements>
    <a:clrScheme name="tjp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2D93EF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2661</Words>
  <Application>Microsoft Office PowerPoint</Application>
  <PresentationFormat>宽屏</PresentationFormat>
  <Paragraphs>300</Paragraphs>
  <Slides>22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3" baseType="lpstr">
      <vt:lpstr>微软雅黑</vt:lpstr>
      <vt:lpstr>微软雅黑</vt:lpstr>
      <vt:lpstr>等线</vt:lpstr>
      <vt:lpstr>Arial</vt:lpstr>
      <vt:lpstr>Arial Bold</vt:lpstr>
      <vt:lpstr>Calibri</vt:lpstr>
      <vt:lpstr>Century Gothic</vt:lpstr>
      <vt:lpstr>Consolas</vt:lpstr>
      <vt:lpstr>Segoe UI Light</vt:lpstr>
      <vt:lpstr>Office 主题​​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尹 浩男</dc:creator>
  <cp:lastModifiedBy>尹 浩男</cp:lastModifiedBy>
  <cp:revision>14</cp:revision>
  <dcterms:created xsi:type="dcterms:W3CDTF">2020-10-22T11:14:58Z</dcterms:created>
  <dcterms:modified xsi:type="dcterms:W3CDTF">2020-10-24T12:55:40Z</dcterms:modified>
</cp:coreProperties>
</file>

<file path=docProps/thumbnail.jpeg>
</file>